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4"/>
  </p:handoutMasterIdLst>
  <p:sldIdLst>
    <p:sldId id="257" r:id="rId3"/>
    <p:sldId id="258" r:id="rId5"/>
    <p:sldId id="266" r:id="rId6"/>
    <p:sldId id="267" r:id="rId7"/>
    <p:sldId id="268" r:id="rId8"/>
    <p:sldId id="269" r:id="rId9"/>
    <p:sldId id="259" r:id="rId10"/>
    <p:sldId id="260" r:id="rId11"/>
    <p:sldId id="262" r:id="rId12"/>
    <p:sldId id="270" r:id="rId13"/>
  </p:sldIdLst>
  <p:sldSz cx="12188825" cy="6858000"/>
  <p:notesSz cx="6858000" cy="9144000"/>
  <p:defaultTextStyle>
    <a:defPPr rtl="0">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3B4B98B0-60AC-42C2-AFA5-B58CD77FA1E5}"/>
</file>

<file path=ppt/viewProps.xml><?xml version="1.0" encoding="utf-8"?>
<p:viewPr xmlns:a="http://schemas.openxmlformats.org/drawingml/2006/main" xmlns:r="http://schemas.openxmlformats.org/officeDocument/2006/relationships" xmlns:p="http://schemas.openxmlformats.org/presentationml/2006/main">
  <p:normalViewPr>
    <p:restoredLeft sz="20010" autoAdjust="0"/>
    <p:restoredTop sz="94660"/>
  </p:normalViewPr>
  <p:slideViewPr>
    <p:cSldViewPr>
      <p:cViewPr varScale="1">
        <p:scale>
          <a:sx n="108" d="100"/>
          <a:sy n="108" d="100"/>
        </p:scale>
        <p:origin x="-426" y="-78"/>
      </p:cViewPr>
      <p:guideLst>
        <p:guide orient="horz" pos="2160"/>
        <p:guide orient="horz" pos="3888"/>
        <p:guide orient="horz" pos="432"/>
        <p:guide orient="horz" pos="3072"/>
        <p:guide orient="horz" pos="3408"/>
        <p:guide pos="3839"/>
        <p:guide pos="383"/>
        <p:guide pos="7295"/>
        <p:guide pos="815"/>
        <p:guide pos="2879"/>
        <p:guide pos="3071"/>
      </p:guideLst>
    </p:cSldViewPr>
  </p:slideViewPr>
  <p:notesTextViewPr>
    <p:cViewPr>
      <p:scale>
        <a:sx n="1" d="1"/>
        <a:sy n="1" d="1"/>
      </p:scale>
      <p:origin x="0" y="0"/>
    </p:cViewPr>
  </p:notesTextViewPr>
  <p:notesViewPr>
    <p:cSldViewPr showGuides="1">
      <p:cViewPr varScale="1">
        <p:scale>
          <a:sx n="87" d="100"/>
          <a:sy n="87" d="100"/>
        </p:scale>
        <p:origin x="384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handoutMaster" Target="handoutMasters/handoutMaster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94425BE1-5216-4905-BFA8-3A50E745A0F1}" type="doc">
      <dgm:prSet loTypeId="urn:microsoft.com/office/officeart/2005/8/layout/cycle2" loCatId="cycle" qsTypeId="urn:microsoft.com/office/officeart/2005/8/quickstyle/3d3" qsCatId="3D" csTypeId="urn:microsoft.com/office/officeart/2005/8/colors/colorful1#1" csCatId="colorful" phldr="1"/>
      <dgm:spPr/>
      <dgm:t>
        <a:bodyPr/>
        <a:lstStyle/>
        <a:p>
          <a:endParaRPr lang="zh-CN" altLang="en-US"/>
        </a:p>
      </dgm:t>
    </dgm:pt>
    <dgm:pt modelId="{34830D4C-F141-4AE4-A248-F59B02A881CB}">
      <dgm:prSet phldrT="[文本]"/>
      <dgm:spPr/>
      <dgm:t>
        <a:bodyPr/>
        <a:lstStyle/>
        <a:p>
          <a:r>
            <a:rPr lang="zh-CN" altLang="en-US" b="1" dirty="0" smtClean="0">
              <a:solidFill>
                <a:schemeClr val="tx1"/>
              </a:solidFill>
            </a:rPr>
            <a:t>闪电频闪</a:t>
          </a:r>
          <a:endParaRPr lang="zh-CN" altLang="en-US" b="1" dirty="0">
            <a:solidFill>
              <a:schemeClr val="tx1"/>
            </a:solidFill>
          </a:endParaRPr>
        </a:p>
      </dgm:t>
    </dgm:pt>
    <dgm:pt modelId="{BA1C6A68-4CF9-43B5-AF80-864EEC6AD23D}" cxnId="{6EE4EE65-FDA5-482A-BFCB-6D28A4864504}" type="parTrans">
      <dgm:prSet/>
      <dgm:spPr/>
      <dgm:t>
        <a:bodyPr/>
        <a:lstStyle/>
        <a:p>
          <a:endParaRPr lang="zh-CN" altLang="en-US"/>
        </a:p>
      </dgm:t>
    </dgm:pt>
    <dgm:pt modelId="{361F1DCC-5029-4E33-ACD4-669F637151B2}" cxnId="{6EE4EE65-FDA5-482A-BFCB-6D28A4864504}" type="sibTrans">
      <dgm:prSet/>
      <dgm:spPr/>
      <dgm:t>
        <a:bodyPr/>
        <a:lstStyle/>
        <a:p>
          <a:endParaRPr lang="zh-CN" altLang="en-US"/>
        </a:p>
      </dgm:t>
    </dgm:pt>
    <dgm:pt modelId="{A3135A6F-C7B4-46F2-977B-17910C012BCD}">
      <dgm:prSet phldrT="[文本]"/>
      <dgm:spPr/>
      <dgm:t>
        <a:bodyPr/>
        <a:lstStyle/>
        <a:p>
          <a:r>
            <a:rPr lang="zh-CN" altLang="en-US" b="1" dirty="0" smtClean="0">
              <a:solidFill>
                <a:schemeClr val="tx1"/>
              </a:solidFill>
            </a:rPr>
            <a:t>警车警示灯</a:t>
          </a:r>
          <a:endParaRPr lang="zh-CN" altLang="en-US" b="1" dirty="0">
            <a:solidFill>
              <a:schemeClr val="tx1"/>
            </a:solidFill>
          </a:endParaRPr>
        </a:p>
      </dgm:t>
    </dgm:pt>
    <dgm:pt modelId="{0E334727-DDC0-476A-A8E8-A13AE39E944F}" cxnId="{D270F421-1E49-4321-88AA-F0C9A46246F1}" type="parTrans">
      <dgm:prSet/>
      <dgm:spPr/>
      <dgm:t>
        <a:bodyPr/>
        <a:lstStyle/>
        <a:p>
          <a:endParaRPr lang="zh-CN" altLang="en-US"/>
        </a:p>
      </dgm:t>
    </dgm:pt>
    <dgm:pt modelId="{C5DFBFDA-E675-4FD9-BE8D-5315419C4A24}" cxnId="{D270F421-1E49-4321-88AA-F0C9A46246F1}" type="sibTrans">
      <dgm:prSet/>
      <dgm:spPr/>
      <dgm:t>
        <a:bodyPr/>
        <a:lstStyle/>
        <a:p>
          <a:endParaRPr lang="zh-CN" altLang="en-US"/>
        </a:p>
      </dgm:t>
    </dgm:pt>
    <dgm:pt modelId="{8BFD6A9B-C047-4C1D-8965-B1B1B90ADD6E}">
      <dgm:prSet phldrT="[文本]"/>
      <dgm:spPr/>
      <dgm:t>
        <a:bodyPr/>
        <a:lstStyle/>
        <a:p>
          <a:r>
            <a:rPr lang="zh-CN" altLang="en-US" b="1" dirty="0" smtClean="0">
              <a:solidFill>
                <a:schemeClr val="tx1"/>
              </a:solidFill>
            </a:rPr>
            <a:t>救护车警示灯</a:t>
          </a:r>
          <a:endParaRPr lang="zh-CN" altLang="en-US" b="1" dirty="0">
            <a:solidFill>
              <a:schemeClr val="tx1"/>
            </a:solidFill>
          </a:endParaRPr>
        </a:p>
      </dgm:t>
    </dgm:pt>
    <dgm:pt modelId="{1AA58FD3-E18C-458C-996F-EC9787DA4BFC}" cxnId="{03403045-516C-4352-9D8D-819F62507861}" type="parTrans">
      <dgm:prSet/>
      <dgm:spPr/>
      <dgm:t>
        <a:bodyPr/>
        <a:lstStyle/>
        <a:p>
          <a:endParaRPr lang="zh-CN" altLang="en-US"/>
        </a:p>
      </dgm:t>
    </dgm:pt>
    <dgm:pt modelId="{C0D48B4C-550D-4B35-A1E4-00ED8B3DAB37}" cxnId="{03403045-516C-4352-9D8D-819F62507861}" type="sibTrans">
      <dgm:prSet/>
      <dgm:spPr/>
      <dgm:t>
        <a:bodyPr/>
        <a:lstStyle/>
        <a:p>
          <a:endParaRPr lang="zh-CN" altLang="en-US"/>
        </a:p>
      </dgm:t>
    </dgm:pt>
    <dgm:pt modelId="{D9D9CDF4-D95F-4044-8EA0-31684EB251DB}">
      <dgm:prSet phldrT="[文本]"/>
      <dgm:spPr/>
      <dgm:t>
        <a:bodyPr/>
        <a:lstStyle/>
        <a:p>
          <a:r>
            <a:rPr lang="zh-CN" altLang="en-US" b="1" dirty="0" smtClean="0">
              <a:solidFill>
                <a:schemeClr val="tx1"/>
              </a:solidFill>
            </a:rPr>
            <a:t>消防车警示灯</a:t>
          </a:r>
          <a:endParaRPr lang="zh-CN" altLang="en-US" b="1" dirty="0">
            <a:solidFill>
              <a:schemeClr val="tx1"/>
            </a:solidFill>
          </a:endParaRPr>
        </a:p>
      </dgm:t>
    </dgm:pt>
    <dgm:pt modelId="{A4E8DF11-2457-4654-AAAF-20745B67D300}" cxnId="{3EF20878-DF6E-46DF-BB72-4E86A8FEB75B}" type="parTrans">
      <dgm:prSet/>
      <dgm:spPr/>
      <dgm:t>
        <a:bodyPr/>
        <a:lstStyle/>
        <a:p>
          <a:endParaRPr lang="zh-CN" altLang="en-US"/>
        </a:p>
      </dgm:t>
    </dgm:pt>
    <dgm:pt modelId="{60703157-9738-4954-9AFD-13B9565E028A}" cxnId="{3EF20878-DF6E-46DF-BB72-4E86A8FEB75B}" type="sibTrans">
      <dgm:prSet/>
      <dgm:spPr/>
      <dgm:t>
        <a:bodyPr/>
        <a:lstStyle/>
        <a:p>
          <a:endParaRPr lang="zh-CN" altLang="en-US"/>
        </a:p>
      </dgm:t>
    </dgm:pt>
    <dgm:pt modelId="{C5DDB41D-059E-4C0A-9DB0-6A9167093C99}">
      <dgm:prSet phldrT="[文本]"/>
      <dgm:spPr/>
      <dgm:t>
        <a:bodyPr/>
        <a:lstStyle/>
        <a:p>
          <a:r>
            <a:rPr lang="zh-CN" altLang="en-US" b="1" dirty="0" smtClean="0">
              <a:solidFill>
                <a:schemeClr val="tx1"/>
              </a:solidFill>
            </a:rPr>
            <a:t>闪电连闪</a:t>
          </a:r>
          <a:endParaRPr lang="zh-CN" altLang="en-US" b="1" dirty="0">
            <a:solidFill>
              <a:schemeClr val="tx1"/>
            </a:solidFill>
          </a:endParaRPr>
        </a:p>
      </dgm:t>
    </dgm:pt>
    <dgm:pt modelId="{7FC036B0-0453-4611-81D8-56CB799BFF1F}" cxnId="{5B7F4500-1C53-439A-B7F6-4EBFBA5C9ADA}" type="parTrans">
      <dgm:prSet/>
      <dgm:spPr/>
      <dgm:t>
        <a:bodyPr/>
        <a:lstStyle/>
        <a:p>
          <a:endParaRPr lang="zh-CN" altLang="en-US"/>
        </a:p>
      </dgm:t>
    </dgm:pt>
    <dgm:pt modelId="{CDFAA8BE-3AA7-4EBC-9430-50D23632B6B4}" cxnId="{5B7F4500-1C53-439A-B7F6-4EBFBA5C9ADA}" type="sibTrans">
      <dgm:prSet/>
      <dgm:spPr/>
      <dgm:t>
        <a:bodyPr/>
        <a:lstStyle/>
        <a:p>
          <a:endParaRPr lang="zh-CN" altLang="en-US"/>
        </a:p>
      </dgm:t>
    </dgm:pt>
    <dgm:pt modelId="{14DCB36B-61C4-48D3-A7CE-AA534230F67A}">
      <dgm:prSet/>
      <dgm:spPr/>
      <dgm:t>
        <a:bodyPr/>
        <a:lstStyle/>
        <a:p>
          <a:r>
            <a:rPr lang="zh-CN" altLang="en-US" b="1" dirty="0" smtClean="0">
              <a:solidFill>
                <a:schemeClr val="tx1"/>
              </a:solidFill>
            </a:rPr>
            <a:t>色域慢速渐变</a:t>
          </a:r>
          <a:endParaRPr lang="zh-CN" altLang="en-US" b="1" dirty="0">
            <a:solidFill>
              <a:schemeClr val="tx1"/>
            </a:solidFill>
          </a:endParaRPr>
        </a:p>
      </dgm:t>
    </dgm:pt>
    <dgm:pt modelId="{7E4F527A-73F8-4512-AE92-8570B11A5DB0}" cxnId="{47332622-BAB9-426D-BF49-793EEDD7ED04}" type="parTrans">
      <dgm:prSet/>
      <dgm:spPr/>
      <dgm:t>
        <a:bodyPr/>
        <a:lstStyle/>
        <a:p>
          <a:endParaRPr lang="zh-CN" altLang="en-US"/>
        </a:p>
      </dgm:t>
    </dgm:pt>
    <dgm:pt modelId="{3A2F4FEA-9518-4957-8B90-0B4D2C561FBE}" cxnId="{47332622-BAB9-426D-BF49-793EEDD7ED04}" type="sibTrans">
      <dgm:prSet/>
      <dgm:spPr/>
      <dgm:t>
        <a:bodyPr/>
        <a:lstStyle/>
        <a:p>
          <a:endParaRPr lang="zh-CN" altLang="en-US"/>
        </a:p>
      </dgm:t>
    </dgm:pt>
    <dgm:pt modelId="{4B39651A-840A-4E9F-BF98-153A79F68F05}">
      <dgm:prSet/>
      <dgm:spPr/>
      <dgm:t>
        <a:bodyPr/>
        <a:lstStyle/>
        <a:p>
          <a:r>
            <a:rPr lang="zh-CN" altLang="en-US" b="1" dirty="0" smtClean="0">
              <a:solidFill>
                <a:schemeClr val="tx1"/>
              </a:solidFill>
            </a:rPr>
            <a:t>色域快速渐变</a:t>
          </a:r>
          <a:endParaRPr lang="zh-CN" altLang="en-US" b="1" dirty="0">
            <a:solidFill>
              <a:schemeClr val="tx1"/>
            </a:solidFill>
          </a:endParaRPr>
        </a:p>
      </dgm:t>
    </dgm:pt>
    <dgm:pt modelId="{FB2EF103-EE94-4A33-92BB-8109D1337F4C}" cxnId="{B6B682E9-66A9-40D3-AD2F-FE898F8D3074}" type="parTrans">
      <dgm:prSet/>
      <dgm:spPr/>
      <dgm:t>
        <a:bodyPr/>
        <a:lstStyle/>
        <a:p>
          <a:endParaRPr lang="zh-CN" altLang="en-US"/>
        </a:p>
      </dgm:t>
    </dgm:pt>
    <dgm:pt modelId="{5F1DB67A-C356-464C-BA18-20393ED319DD}" cxnId="{B6B682E9-66A9-40D3-AD2F-FE898F8D3074}" type="sibTrans">
      <dgm:prSet/>
      <dgm:spPr/>
      <dgm:t>
        <a:bodyPr/>
        <a:lstStyle/>
        <a:p>
          <a:endParaRPr lang="zh-CN" altLang="en-US"/>
        </a:p>
      </dgm:t>
    </dgm:pt>
    <dgm:pt modelId="{A6D6B0D3-A16F-40CC-BE3A-6A7268BA0253}">
      <dgm:prSet/>
      <dgm:spPr/>
      <dgm:t>
        <a:bodyPr/>
        <a:lstStyle/>
        <a:p>
          <a:r>
            <a:rPr lang="en-US" altLang="zh-CN" b="1" dirty="0" smtClean="0">
              <a:solidFill>
                <a:schemeClr val="tx1"/>
              </a:solidFill>
            </a:rPr>
            <a:t>SOS</a:t>
          </a:r>
          <a:r>
            <a:rPr lang="zh-CN" altLang="en-US" b="1" dirty="0" smtClean="0">
              <a:solidFill>
                <a:schemeClr val="tx1"/>
              </a:solidFill>
            </a:rPr>
            <a:t>求救信号</a:t>
          </a:r>
          <a:endParaRPr lang="zh-CN" altLang="en-US" b="1" dirty="0">
            <a:solidFill>
              <a:schemeClr val="tx1"/>
            </a:solidFill>
          </a:endParaRPr>
        </a:p>
      </dgm:t>
    </dgm:pt>
    <dgm:pt modelId="{AECB1254-2505-4D8E-B0B3-B64E538A3C87}" cxnId="{5AB9DADB-1FE3-4023-BF0C-259C49706C42}" type="parTrans">
      <dgm:prSet/>
      <dgm:spPr/>
      <dgm:t>
        <a:bodyPr/>
        <a:lstStyle/>
        <a:p>
          <a:endParaRPr lang="zh-CN" altLang="en-US"/>
        </a:p>
      </dgm:t>
    </dgm:pt>
    <dgm:pt modelId="{58262FC0-E6FF-48E2-990F-47B37328470D}" cxnId="{5AB9DADB-1FE3-4023-BF0C-259C49706C42}" type="sibTrans">
      <dgm:prSet/>
      <dgm:spPr/>
      <dgm:t>
        <a:bodyPr/>
        <a:lstStyle/>
        <a:p>
          <a:endParaRPr lang="zh-CN" altLang="en-US"/>
        </a:p>
      </dgm:t>
    </dgm:pt>
    <dgm:pt modelId="{266C8CD0-B70A-4125-B7FE-61534F9F7661}">
      <dgm:prSet/>
      <dgm:spPr/>
      <dgm:t>
        <a:bodyPr/>
        <a:lstStyle/>
        <a:p>
          <a:r>
            <a:rPr lang="zh-CN" altLang="en-US" b="1" dirty="0" smtClean="0">
              <a:solidFill>
                <a:schemeClr val="tx1"/>
              </a:solidFill>
            </a:rPr>
            <a:t>三原色更换</a:t>
          </a:r>
          <a:endParaRPr lang="zh-CN" altLang="en-US" b="1" dirty="0">
            <a:solidFill>
              <a:schemeClr val="tx1"/>
            </a:solidFill>
          </a:endParaRPr>
        </a:p>
      </dgm:t>
    </dgm:pt>
    <dgm:pt modelId="{38B8977A-7DD1-4B96-B429-5BB9EB8CB3F2}" cxnId="{EA210F6E-FD63-4E48-93DC-19C3C8F41625}" type="parTrans">
      <dgm:prSet/>
      <dgm:spPr/>
      <dgm:t>
        <a:bodyPr/>
        <a:lstStyle/>
        <a:p>
          <a:endParaRPr lang="zh-CN" altLang="en-US"/>
        </a:p>
      </dgm:t>
    </dgm:pt>
    <dgm:pt modelId="{36D48C7B-F168-4AFC-93CF-91AE17B7D1EE}" cxnId="{EA210F6E-FD63-4E48-93DC-19C3C8F41625}" type="sibTrans">
      <dgm:prSet/>
      <dgm:spPr/>
      <dgm:t>
        <a:bodyPr/>
        <a:lstStyle/>
        <a:p>
          <a:endParaRPr lang="zh-CN" altLang="en-US"/>
        </a:p>
      </dgm:t>
    </dgm:pt>
    <dgm:pt modelId="{699DAC8D-BA1E-4375-89EA-D2F79999CE14}" type="pres">
      <dgm:prSet presAssocID="{94425BE1-5216-4905-BFA8-3A50E745A0F1}" presName="cycle" presStyleCnt="0">
        <dgm:presLayoutVars>
          <dgm:dir/>
          <dgm:resizeHandles val="exact"/>
        </dgm:presLayoutVars>
      </dgm:prSet>
      <dgm:spPr/>
      <dgm:t>
        <a:bodyPr/>
        <a:lstStyle/>
        <a:p>
          <a:endParaRPr lang="zh-CN" altLang="en-US"/>
        </a:p>
      </dgm:t>
    </dgm:pt>
    <dgm:pt modelId="{C8F74114-3547-4020-81EF-AAF62453C175}" type="pres">
      <dgm:prSet presAssocID="{34830D4C-F141-4AE4-A248-F59B02A881CB}" presName="node" presStyleLbl="node1" presStyleIdx="0" presStyleCnt="9">
        <dgm:presLayoutVars>
          <dgm:bulletEnabled val="1"/>
        </dgm:presLayoutVars>
      </dgm:prSet>
      <dgm:spPr/>
      <dgm:t>
        <a:bodyPr/>
        <a:lstStyle/>
        <a:p>
          <a:endParaRPr lang="zh-CN" altLang="en-US"/>
        </a:p>
      </dgm:t>
    </dgm:pt>
    <dgm:pt modelId="{60654DAC-AD6C-41FF-BD46-6276FC52B8D1}" type="pres">
      <dgm:prSet presAssocID="{361F1DCC-5029-4E33-ACD4-669F637151B2}" presName="sibTrans" presStyleLbl="sibTrans2D1" presStyleIdx="0" presStyleCnt="9"/>
      <dgm:spPr/>
      <dgm:t>
        <a:bodyPr/>
        <a:lstStyle/>
        <a:p>
          <a:endParaRPr lang="zh-CN" altLang="en-US"/>
        </a:p>
      </dgm:t>
    </dgm:pt>
    <dgm:pt modelId="{CD7804D3-5E1C-4A08-A2E4-303D1CD039B5}" type="pres">
      <dgm:prSet presAssocID="{361F1DCC-5029-4E33-ACD4-669F637151B2}" presName="connectorText" presStyleLbl="sibTrans2D1" presStyleIdx="0" presStyleCnt="9"/>
      <dgm:spPr/>
      <dgm:t>
        <a:bodyPr/>
        <a:lstStyle/>
        <a:p>
          <a:endParaRPr lang="zh-CN" altLang="en-US"/>
        </a:p>
      </dgm:t>
    </dgm:pt>
    <dgm:pt modelId="{B930A80F-2ACF-498B-9380-135B168F8F69}" type="pres">
      <dgm:prSet presAssocID="{A3135A6F-C7B4-46F2-977B-17910C012BCD}" presName="node" presStyleLbl="node1" presStyleIdx="1" presStyleCnt="9">
        <dgm:presLayoutVars>
          <dgm:bulletEnabled val="1"/>
        </dgm:presLayoutVars>
      </dgm:prSet>
      <dgm:spPr/>
      <dgm:t>
        <a:bodyPr/>
        <a:lstStyle/>
        <a:p>
          <a:endParaRPr lang="zh-CN" altLang="en-US"/>
        </a:p>
      </dgm:t>
    </dgm:pt>
    <dgm:pt modelId="{4CAD26AD-1333-4FEA-824E-96919183D549}" type="pres">
      <dgm:prSet presAssocID="{C5DFBFDA-E675-4FD9-BE8D-5315419C4A24}" presName="sibTrans" presStyleLbl="sibTrans2D1" presStyleIdx="1" presStyleCnt="9"/>
      <dgm:spPr/>
      <dgm:t>
        <a:bodyPr/>
        <a:lstStyle/>
        <a:p>
          <a:endParaRPr lang="zh-CN" altLang="en-US"/>
        </a:p>
      </dgm:t>
    </dgm:pt>
    <dgm:pt modelId="{0D7D9503-599B-448D-9680-A3F94C517461}" type="pres">
      <dgm:prSet presAssocID="{C5DFBFDA-E675-4FD9-BE8D-5315419C4A24}" presName="connectorText" presStyleLbl="sibTrans2D1" presStyleIdx="1" presStyleCnt="9"/>
      <dgm:spPr/>
      <dgm:t>
        <a:bodyPr/>
        <a:lstStyle/>
        <a:p>
          <a:endParaRPr lang="zh-CN" altLang="en-US"/>
        </a:p>
      </dgm:t>
    </dgm:pt>
    <dgm:pt modelId="{7D34E79C-A0C1-464C-A9AF-B66EC540B64D}" type="pres">
      <dgm:prSet presAssocID="{8BFD6A9B-C047-4C1D-8965-B1B1B90ADD6E}" presName="node" presStyleLbl="node1" presStyleIdx="2" presStyleCnt="9">
        <dgm:presLayoutVars>
          <dgm:bulletEnabled val="1"/>
        </dgm:presLayoutVars>
      </dgm:prSet>
      <dgm:spPr/>
      <dgm:t>
        <a:bodyPr/>
        <a:lstStyle/>
        <a:p>
          <a:endParaRPr lang="zh-CN" altLang="en-US"/>
        </a:p>
      </dgm:t>
    </dgm:pt>
    <dgm:pt modelId="{50334AD4-E044-412C-8415-6CFCFDDA6D26}" type="pres">
      <dgm:prSet presAssocID="{C0D48B4C-550D-4B35-A1E4-00ED8B3DAB37}" presName="sibTrans" presStyleLbl="sibTrans2D1" presStyleIdx="2" presStyleCnt="9"/>
      <dgm:spPr/>
      <dgm:t>
        <a:bodyPr/>
        <a:lstStyle/>
        <a:p>
          <a:endParaRPr lang="zh-CN" altLang="en-US"/>
        </a:p>
      </dgm:t>
    </dgm:pt>
    <dgm:pt modelId="{D8334FDF-7374-414F-A0EC-8EB700CBF7EE}" type="pres">
      <dgm:prSet presAssocID="{C0D48B4C-550D-4B35-A1E4-00ED8B3DAB37}" presName="connectorText" presStyleLbl="sibTrans2D1" presStyleIdx="2" presStyleCnt="9"/>
      <dgm:spPr/>
      <dgm:t>
        <a:bodyPr/>
        <a:lstStyle/>
        <a:p>
          <a:endParaRPr lang="zh-CN" altLang="en-US"/>
        </a:p>
      </dgm:t>
    </dgm:pt>
    <dgm:pt modelId="{91E2D4B8-0FCE-4FC7-9F9E-DA485ACC0922}" type="pres">
      <dgm:prSet presAssocID="{D9D9CDF4-D95F-4044-8EA0-31684EB251DB}" presName="node" presStyleLbl="node1" presStyleIdx="3" presStyleCnt="9" custRadScaleRad="98927" custRadScaleInc="3931">
        <dgm:presLayoutVars>
          <dgm:bulletEnabled val="1"/>
        </dgm:presLayoutVars>
      </dgm:prSet>
      <dgm:spPr/>
      <dgm:t>
        <a:bodyPr/>
        <a:lstStyle/>
        <a:p>
          <a:endParaRPr lang="zh-CN" altLang="en-US"/>
        </a:p>
      </dgm:t>
    </dgm:pt>
    <dgm:pt modelId="{885CA3AE-70F7-4753-8C15-A5782E8FA289}" type="pres">
      <dgm:prSet presAssocID="{60703157-9738-4954-9AFD-13B9565E028A}" presName="sibTrans" presStyleLbl="sibTrans2D1" presStyleIdx="3" presStyleCnt="9"/>
      <dgm:spPr/>
      <dgm:t>
        <a:bodyPr/>
        <a:lstStyle/>
        <a:p>
          <a:endParaRPr lang="zh-CN" altLang="en-US"/>
        </a:p>
      </dgm:t>
    </dgm:pt>
    <dgm:pt modelId="{C8C60FF9-9E24-435B-993D-FCE91DF79F24}" type="pres">
      <dgm:prSet presAssocID="{60703157-9738-4954-9AFD-13B9565E028A}" presName="connectorText" presStyleLbl="sibTrans2D1" presStyleIdx="3" presStyleCnt="9"/>
      <dgm:spPr/>
      <dgm:t>
        <a:bodyPr/>
        <a:lstStyle/>
        <a:p>
          <a:endParaRPr lang="zh-CN" altLang="en-US"/>
        </a:p>
      </dgm:t>
    </dgm:pt>
    <dgm:pt modelId="{7D6764B6-F0F2-4D68-A0F7-4FA3C0CC9189}" type="pres">
      <dgm:prSet presAssocID="{14DCB36B-61C4-48D3-A7CE-AA534230F67A}" presName="node" presStyleLbl="node1" presStyleIdx="4" presStyleCnt="9" custRadScaleRad="97286" custRadScaleInc="-6720">
        <dgm:presLayoutVars>
          <dgm:bulletEnabled val="1"/>
        </dgm:presLayoutVars>
      </dgm:prSet>
      <dgm:spPr/>
      <dgm:t>
        <a:bodyPr/>
        <a:lstStyle/>
        <a:p>
          <a:endParaRPr lang="zh-CN" altLang="en-US"/>
        </a:p>
      </dgm:t>
    </dgm:pt>
    <dgm:pt modelId="{07220DBE-F9B7-4AFE-A772-9978D13547A4}" type="pres">
      <dgm:prSet presAssocID="{3A2F4FEA-9518-4957-8B90-0B4D2C561FBE}" presName="sibTrans" presStyleLbl="sibTrans2D1" presStyleIdx="4" presStyleCnt="9"/>
      <dgm:spPr/>
      <dgm:t>
        <a:bodyPr/>
        <a:lstStyle/>
        <a:p>
          <a:endParaRPr lang="zh-CN" altLang="en-US"/>
        </a:p>
      </dgm:t>
    </dgm:pt>
    <dgm:pt modelId="{D0DE0C6D-8BC4-4C62-9AE4-5CE933FA6A97}" type="pres">
      <dgm:prSet presAssocID="{3A2F4FEA-9518-4957-8B90-0B4D2C561FBE}" presName="connectorText" presStyleLbl="sibTrans2D1" presStyleIdx="4" presStyleCnt="9"/>
      <dgm:spPr/>
      <dgm:t>
        <a:bodyPr/>
        <a:lstStyle/>
        <a:p>
          <a:endParaRPr lang="zh-CN" altLang="en-US"/>
        </a:p>
      </dgm:t>
    </dgm:pt>
    <dgm:pt modelId="{BAA86910-6489-4232-BDC0-6EA64D231312}" type="pres">
      <dgm:prSet presAssocID="{4B39651A-840A-4E9F-BF98-153A79F68F05}" presName="node" presStyleLbl="node1" presStyleIdx="5" presStyleCnt="9" custRadScaleRad="98771" custRadScaleInc="-4571">
        <dgm:presLayoutVars>
          <dgm:bulletEnabled val="1"/>
        </dgm:presLayoutVars>
      </dgm:prSet>
      <dgm:spPr/>
      <dgm:t>
        <a:bodyPr/>
        <a:lstStyle/>
        <a:p>
          <a:endParaRPr lang="zh-CN" altLang="en-US"/>
        </a:p>
      </dgm:t>
    </dgm:pt>
    <dgm:pt modelId="{6CB75760-9F64-4767-A7A1-37284DF87AA3}" type="pres">
      <dgm:prSet presAssocID="{5F1DB67A-C356-464C-BA18-20393ED319DD}" presName="sibTrans" presStyleLbl="sibTrans2D1" presStyleIdx="5" presStyleCnt="9"/>
      <dgm:spPr/>
      <dgm:t>
        <a:bodyPr/>
        <a:lstStyle/>
        <a:p>
          <a:endParaRPr lang="zh-CN" altLang="en-US"/>
        </a:p>
      </dgm:t>
    </dgm:pt>
    <dgm:pt modelId="{E31D6AB0-59BC-4D9E-8E29-C7DA98E241C9}" type="pres">
      <dgm:prSet presAssocID="{5F1DB67A-C356-464C-BA18-20393ED319DD}" presName="connectorText" presStyleLbl="sibTrans2D1" presStyleIdx="5" presStyleCnt="9"/>
      <dgm:spPr/>
      <dgm:t>
        <a:bodyPr/>
        <a:lstStyle/>
        <a:p>
          <a:endParaRPr lang="zh-CN" altLang="en-US"/>
        </a:p>
      </dgm:t>
    </dgm:pt>
    <dgm:pt modelId="{9704BD4F-8541-4873-ACA7-689762C50208}" type="pres">
      <dgm:prSet presAssocID="{A6D6B0D3-A16F-40CC-BE3A-6A7268BA0253}" presName="node" presStyleLbl="node1" presStyleIdx="6" presStyleCnt="9" custRadScaleRad="100902" custRadScaleInc="-9743">
        <dgm:presLayoutVars>
          <dgm:bulletEnabled val="1"/>
        </dgm:presLayoutVars>
      </dgm:prSet>
      <dgm:spPr/>
      <dgm:t>
        <a:bodyPr/>
        <a:lstStyle/>
        <a:p>
          <a:endParaRPr lang="zh-CN" altLang="en-US"/>
        </a:p>
      </dgm:t>
    </dgm:pt>
    <dgm:pt modelId="{89853BA7-805F-4892-93EC-22FBB3441157}" type="pres">
      <dgm:prSet presAssocID="{58262FC0-E6FF-48E2-990F-47B37328470D}" presName="sibTrans" presStyleLbl="sibTrans2D1" presStyleIdx="6" presStyleCnt="9"/>
      <dgm:spPr/>
      <dgm:t>
        <a:bodyPr/>
        <a:lstStyle/>
        <a:p>
          <a:endParaRPr lang="zh-CN" altLang="en-US"/>
        </a:p>
      </dgm:t>
    </dgm:pt>
    <dgm:pt modelId="{4C226422-9130-4A1E-A2D5-596F244AF567}" type="pres">
      <dgm:prSet presAssocID="{58262FC0-E6FF-48E2-990F-47B37328470D}" presName="connectorText" presStyleLbl="sibTrans2D1" presStyleIdx="6" presStyleCnt="9"/>
      <dgm:spPr/>
      <dgm:t>
        <a:bodyPr/>
        <a:lstStyle/>
        <a:p>
          <a:endParaRPr lang="zh-CN" altLang="en-US"/>
        </a:p>
      </dgm:t>
    </dgm:pt>
    <dgm:pt modelId="{611C842A-03C8-4F36-B8BA-2B9E196F25E3}" type="pres">
      <dgm:prSet presAssocID="{266C8CD0-B70A-4125-B7FE-61534F9F7661}" presName="node" presStyleLbl="node1" presStyleIdx="7" presStyleCnt="9" custRadScaleRad="99301" custRadScaleInc="217">
        <dgm:presLayoutVars>
          <dgm:bulletEnabled val="1"/>
        </dgm:presLayoutVars>
      </dgm:prSet>
      <dgm:spPr/>
      <dgm:t>
        <a:bodyPr/>
        <a:lstStyle/>
        <a:p>
          <a:endParaRPr lang="zh-CN" altLang="en-US"/>
        </a:p>
      </dgm:t>
    </dgm:pt>
    <dgm:pt modelId="{714BDC69-A223-4977-9F28-967A813D0219}" type="pres">
      <dgm:prSet presAssocID="{36D48C7B-F168-4AFC-93CF-91AE17B7D1EE}" presName="sibTrans" presStyleLbl="sibTrans2D1" presStyleIdx="7" presStyleCnt="9"/>
      <dgm:spPr/>
      <dgm:t>
        <a:bodyPr/>
        <a:lstStyle/>
        <a:p>
          <a:endParaRPr lang="zh-CN" altLang="en-US"/>
        </a:p>
      </dgm:t>
    </dgm:pt>
    <dgm:pt modelId="{B51BF6ED-4B27-4387-BC79-2CFF90CFF549}" type="pres">
      <dgm:prSet presAssocID="{36D48C7B-F168-4AFC-93CF-91AE17B7D1EE}" presName="connectorText" presStyleLbl="sibTrans2D1" presStyleIdx="7" presStyleCnt="9"/>
      <dgm:spPr/>
      <dgm:t>
        <a:bodyPr/>
        <a:lstStyle/>
        <a:p>
          <a:endParaRPr lang="zh-CN" altLang="en-US"/>
        </a:p>
      </dgm:t>
    </dgm:pt>
    <dgm:pt modelId="{7CCA0788-CA9F-469B-A439-AD93654D8C31}" type="pres">
      <dgm:prSet presAssocID="{C5DDB41D-059E-4C0A-9DB0-6A9167093C99}" presName="node" presStyleLbl="node1" presStyleIdx="8" presStyleCnt="9">
        <dgm:presLayoutVars>
          <dgm:bulletEnabled val="1"/>
        </dgm:presLayoutVars>
      </dgm:prSet>
      <dgm:spPr/>
      <dgm:t>
        <a:bodyPr/>
        <a:lstStyle/>
        <a:p>
          <a:endParaRPr lang="zh-CN" altLang="en-US"/>
        </a:p>
      </dgm:t>
    </dgm:pt>
    <dgm:pt modelId="{F49A67BC-F5A4-4443-8427-8F075235423B}" type="pres">
      <dgm:prSet presAssocID="{CDFAA8BE-3AA7-4EBC-9430-50D23632B6B4}" presName="sibTrans" presStyleLbl="sibTrans2D1" presStyleIdx="8" presStyleCnt="9"/>
      <dgm:spPr/>
      <dgm:t>
        <a:bodyPr/>
        <a:lstStyle/>
        <a:p>
          <a:endParaRPr lang="zh-CN" altLang="en-US"/>
        </a:p>
      </dgm:t>
    </dgm:pt>
    <dgm:pt modelId="{BEF16429-13C4-4424-86E6-5A8EC8B89CC4}" type="pres">
      <dgm:prSet presAssocID="{CDFAA8BE-3AA7-4EBC-9430-50D23632B6B4}" presName="connectorText" presStyleLbl="sibTrans2D1" presStyleIdx="8" presStyleCnt="9"/>
      <dgm:spPr/>
      <dgm:t>
        <a:bodyPr/>
        <a:lstStyle/>
        <a:p>
          <a:endParaRPr lang="zh-CN" altLang="en-US"/>
        </a:p>
      </dgm:t>
    </dgm:pt>
  </dgm:ptLst>
  <dgm:cxnLst>
    <dgm:cxn modelId="{8B74B4B5-260E-40DD-B237-24155667E887}" type="presOf" srcId="{361F1DCC-5029-4E33-ACD4-669F637151B2}" destId="{60654DAC-AD6C-41FF-BD46-6276FC52B8D1}" srcOrd="0" destOrd="0" presId="urn:microsoft.com/office/officeart/2005/8/layout/cycle2"/>
    <dgm:cxn modelId="{C2CC62D0-7B24-4DEF-906F-B85F4C8C9250}" type="presOf" srcId="{8BFD6A9B-C047-4C1D-8965-B1B1B90ADD6E}" destId="{7D34E79C-A0C1-464C-A9AF-B66EC540B64D}" srcOrd="0" destOrd="0" presId="urn:microsoft.com/office/officeart/2005/8/layout/cycle2"/>
    <dgm:cxn modelId="{C31CC9B5-D849-4D1C-82D1-B9074A297D45}" type="presOf" srcId="{94425BE1-5216-4905-BFA8-3A50E745A0F1}" destId="{699DAC8D-BA1E-4375-89EA-D2F79999CE14}" srcOrd="0" destOrd="0" presId="urn:microsoft.com/office/officeart/2005/8/layout/cycle2"/>
    <dgm:cxn modelId="{47332622-BAB9-426D-BF49-793EEDD7ED04}" srcId="{94425BE1-5216-4905-BFA8-3A50E745A0F1}" destId="{14DCB36B-61C4-48D3-A7CE-AA534230F67A}" srcOrd="4" destOrd="0" parTransId="{7E4F527A-73F8-4512-AE92-8570B11A5DB0}" sibTransId="{3A2F4FEA-9518-4957-8B90-0B4D2C561FBE}"/>
    <dgm:cxn modelId="{DEB5C36D-F3D0-4064-9180-0A625A028424}" type="presOf" srcId="{58262FC0-E6FF-48E2-990F-47B37328470D}" destId="{89853BA7-805F-4892-93EC-22FBB3441157}" srcOrd="0" destOrd="0" presId="urn:microsoft.com/office/officeart/2005/8/layout/cycle2"/>
    <dgm:cxn modelId="{7AD9B490-56EE-4A82-97AA-CCE95163E781}" type="presOf" srcId="{60703157-9738-4954-9AFD-13B9565E028A}" destId="{C8C60FF9-9E24-435B-993D-FCE91DF79F24}" srcOrd="1" destOrd="0" presId="urn:microsoft.com/office/officeart/2005/8/layout/cycle2"/>
    <dgm:cxn modelId="{420FCF29-5A31-4F3A-8862-545AA62503B5}" type="presOf" srcId="{D9D9CDF4-D95F-4044-8EA0-31684EB251DB}" destId="{91E2D4B8-0FCE-4FC7-9F9E-DA485ACC0922}" srcOrd="0" destOrd="0" presId="urn:microsoft.com/office/officeart/2005/8/layout/cycle2"/>
    <dgm:cxn modelId="{C7700085-387C-4629-8615-166193CC1DE4}" type="presOf" srcId="{C5DFBFDA-E675-4FD9-BE8D-5315419C4A24}" destId="{4CAD26AD-1333-4FEA-824E-96919183D549}" srcOrd="0" destOrd="0" presId="urn:microsoft.com/office/officeart/2005/8/layout/cycle2"/>
    <dgm:cxn modelId="{79F13A29-BAF7-44D8-B14D-D382EAA741C5}" type="presOf" srcId="{5F1DB67A-C356-464C-BA18-20393ED319DD}" destId="{E31D6AB0-59BC-4D9E-8E29-C7DA98E241C9}" srcOrd="1" destOrd="0" presId="urn:microsoft.com/office/officeart/2005/8/layout/cycle2"/>
    <dgm:cxn modelId="{3EF20878-DF6E-46DF-BB72-4E86A8FEB75B}" srcId="{94425BE1-5216-4905-BFA8-3A50E745A0F1}" destId="{D9D9CDF4-D95F-4044-8EA0-31684EB251DB}" srcOrd="3" destOrd="0" parTransId="{A4E8DF11-2457-4654-AAAF-20745B67D300}" sibTransId="{60703157-9738-4954-9AFD-13B9565E028A}"/>
    <dgm:cxn modelId="{EA210F6E-FD63-4E48-93DC-19C3C8F41625}" srcId="{94425BE1-5216-4905-BFA8-3A50E745A0F1}" destId="{266C8CD0-B70A-4125-B7FE-61534F9F7661}" srcOrd="7" destOrd="0" parTransId="{38B8977A-7DD1-4B96-B429-5BB9EB8CB3F2}" sibTransId="{36D48C7B-F168-4AFC-93CF-91AE17B7D1EE}"/>
    <dgm:cxn modelId="{E60AE116-DBD3-4CDC-99E1-7A6EB50FA6F0}" type="presOf" srcId="{C5DFBFDA-E675-4FD9-BE8D-5315419C4A24}" destId="{0D7D9503-599B-448D-9680-A3F94C517461}" srcOrd="1" destOrd="0" presId="urn:microsoft.com/office/officeart/2005/8/layout/cycle2"/>
    <dgm:cxn modelId="{03403045-516C-4352-9D8D-819F62507861}" srcId="{94425BE1-5216-4905-BFA8-3A50E745A0F1}" destId="{8BFD6A9B-C047-4C1D-8965-B1B1B90ADD6E}" srcOrd="2" destOrd="0" parTransId="{1AA58FD3-E18C-458C-996F-EC9787DA4BFC}" sibTransId="{C0D48B4C-550D-4B35-A1E4-00ED8B3DAB37}"/>
    <dgm:cxn modelId="{F2FAC52A-5F6D-4DDE-85A0-874FA201E9F2}" type="presOf" srcId="{CDFAA8BE-3AA7-4EBC-9430-50D23632B6B4}" destId="{F49A67BC-F5A4-4443-8427-8F075235423B}" srcOrd="0" destOrd="0" presId="urn:microsoft.com/office/officeart/2005/8/layout/cycle2"/>
    <dgm:cxn modelId="{CD601CBA-D785-456C-B500-507618FD01B7}" type="presOf" srcId="{14DCB36B-61C4-48D3-A7CE-AA534230F67A}" destId="{7D6764B6-F0F2-4D68-A0F7-4FA3C0CC9189}" srcOrd="0" destOrd="0" presId="urn:microsoft.com/office/officeart/2005/8/layout/cycle2"/>
    <dgm:cxn modelId="{638F83EF-98B7-4B41-9790-145086FEFBC3}" type="presOf" srcId="{266C8CD0-B70A-4125-B7FE-61534F9F7661}" destId="{611C842A-03C8-4F36-B8BA-2B9E196F25E3}" srcOrd="0" destOrd="0" presId="urn:microsoft.com/office/officeart/2005/8/layout/cycle2"/>
    <dgm:cxn modelId="{82CE000C-8B5B-4789-9998-08B529D51D3F}" type="presOf" srcId="{36D48C7B-F168-4AFC-93CF-91AE17B7D1EE}" destId="{B51BF6ED-4B27-4387-BC79-2CFF90CFF549}" srcOrd="1" destOrd="0" presId="urn:microsoft.com/office/officeart/2005/8/layout/cycle2"/>
    <dgm:cxn modelId="{5D965BD5-25D3-4514-B6AC-9B027682E7C8}" type="presOf" srcId="{3A2F4FEA-9518-4957-8B90-0B4D2C561FBE}" destId="{D0DE0C6D-8BC4-4C62-9AE4-5CE933FA6A97}" srcOrd="1" destOrd="0" presId="urn:microsoft.com/office/officeart/2005/8/layout/cycle2"/>
    <dgm:cxn modelId="{79A88657-BCD7-4646-BE90-988B8B4D4016}" type="presOf" srcId="{C0D48B4C-550D-4B35-A1E4-00ED8B3DAB37}" destId="{50334AD4-E044-412C-8415-6CFCFDDA6D26}" srcOrd="0" destOrd="0" presId="urn:microsoft.com/office/officeart/2005/8/layout/cycle2"/>
    <dgm:cxn modelId="{2925D7A3-6AAF-4E86-92A4-04260EAD3ABC}" type="presOf" srcId="{A3135A6F-C7B4-46F2-977B-17910C012BCD}" destId="{B930A80F-2ACF-498B-9380-135B168F8F69}" srcOrd="0" destOrd="0" presId="urn:microsoft.com/office/officeart/2005/8/layout/cycle2"/>
    <dgm:cxn modelId="{9001765C-592D-4104-A2BC-8DFE2896F1F2}" type="presOf" srcId="{60703157-9738-4954-9AFD-13B9565E028A}" destId="{885CA3AE-70F7-4753-8C15-A5782E8FA289}" srcOrd="0" destOrd="0" presId="urn:microsoft.com/office/officeart/2005/8/layout/cycle2"/>
    <dgm:cxn modelId="{5AB9DADB-1FE3-4023-BF0C-259C49706C42}" srcId="{94425BE1-5216-4905-BFA8-3A50E745A0F1}" destId="{A6D6B0D3-A16F-40CC-BE3A-6A7268BA0253}" srcOrd="6" destOrd="0" parTransId="{AECB1254-2505-4D8E-B0B3-B64E538A3C87}" sibTransId="{58262FC0-E6FF-48E2-990F-47B37328470D}"/>
    <dgm:cxn modelId="{B6B682E9-66A9-40D3-AD2F-FE898F8D3074}" srcId="{94425BE1-5216-4905-BFA8-3A50E745A0F1}" destId="{4B39651A-840A-4E9F-BF98-153A79F68F05}" srcOrd="5" destOrd="0" parTransId="{FB2EF103-EE94-4A33-92BB-8109D1337F4C}" sibTransId="{5F1DB67A-C356-464C-BA18-20393ED319DD}"/>
    <dgm:cxn modelId="{7D19BEE1-EEF9-4450-933D-DD4263027BDE}" type="presOf" srcId="{36D48C7B-F168-4AFC-93CF-91AE17B7D1EE}" destId="{714BDC69-A223-4977-9F28-967A813D0219}" srcOrd="0" destOrd="0" presId="urn:microsoft.com/office/officeart/2005/8/layout/cycle2"/>
    <dgm:cxn modelId="{E6A1BBD7-818E-4F67-8BE9-DF659277BC18}" type="presOf" srcId="{CDFAA8BE-3AA7-4EBC-9430-50D23632B6B4}" destId="{BEF16429-13C4-4424-86E6-5A8EC8B89CC4}" srcOrd="1" destOrd="0" presId="urn:microsoft.com/office/officeart/2005/8/layout/cycle2"/>
    <dgm:cxn modelId="{D270F421-1E49-4321-88AA-F0C9A46246F1}" srcId="{94425BE1-5216-4905-BFA8-3A50E745A0F1}" destId="{A3135A6F-C7B4-46F2-977B-17910C012BCD}" srcOrd="1" destOrd="0" parTransId="{0E334727-DDC0-476A-A8E8-A13AE39E944F}" sibTransId="{C5DFBFDA-E675-4FD9-BE8D-5315419C4A24}"/>
    <dgm:cxn modelId="{2CAD5D7D-3FDD-47E2-A2FC-17271C947E94}" type="presOf" srcId="{34830D4C-F141-4AE4-A248-F59B02A881CB}" destId="{C8F74114-3547-4020-81EF-AAF62453C175}" srcOrd="0" destOrd="0" presId="urn:microsoft.com/office/officeart/2005/8/layout/cycle2"/>
    <dgm:cxn modelId="{9CD6BA3A-E5B3-4684-AD7E-D851B53FF39A}" type="presOf" srcId="{4B39651A-840A-4E9F-BF98-153A79F68F05}" destId="{BAA86910-6489-4232-BDC0-6EA64D231312}" srcOrd="0" destOrd="0" presId="urn:microsoft.com/office/officeart/2005/8/layout/cycle2"/>
    <dgm:cxn modelId="{186B488B-45E4-45FC-9AA7-C7530A71F3C5}" type="presOf" srcId="{3A2F4FEA-9518-4957-8B90-0B4D2C561FBE}" destId="{07220DBE-F9B7-4AFE-A772-9978D13547A4}" srcOrd="0" destOrd="0" presId="urn:microsoft.com/office/officeart/2005/8/layout/cycle2"/>
    <dgm:cxn modelId="{01C1C6BF-E30C-4151-8EF2-C3BBB376E0DC}" type="presOf" srcId="{58262FC0-E6FF-48E2-990F-47B37328470D}" destId="{4C226422-9130-4A1E-A2D5-596F244AF567}" srcOrd="1" destOrd="0" presId="urn:microsoft.com/office/officeart/2005/8/layout/cycle2"/>
    <dgm:cxn modelId="{5B7F4500-1C53-439A-B7F6-4EBFBA5C9ADA}" srcId="{94425BE1-5216-4905-BFA8-3A50E745A0F1}" destId="{C5DDB41D-059E-4C0A-9DB0-6A9167093C99}" srcOrd="8" destOrd="0" parTransId="{7FC036B0-0453-4611-81D8-56CB799BFF1F}" sibTransId="{CDFAA8BE-3AA7-4EBC-9430-50D23632B6B4}"/>
    <dgm:cxn modelId="{6DEC5EF5-0B68-47AE-B5DB-3DB67C18A481}" type="presOf" srcId="{361F1DCC-5029-4E33-ACD4-669F637151B2}" destId="{CD7804D3-5E1C-4A08-A2E4-303D1CD039B5}" srcOrd="1" destOrd="0" presId="urn:microsoft.com/office/officeart/2005/8/layout/cycle2"/>
    <dgm:cxn modelId="{694EA87F-218B-4030-A6D2-70DFF3B341EA}" type="presOf" srcId="{5F1DB67A-C356-464C-BA18-20393ED319DD}" destId="{6CB75760-9F64-4767-A7A1-37284DF87AA3}" srcOrd="0" destOrd="0" presId="urn:microsoft.com/office/officeart/2005/8/layout/cycle2"/>
    <dgm:cxn modelId="{55031872-5B28-477E-B21A-F90ACB1751D7}" type="presOf" srcId="{C0D48B4C-550D-4B35-A1E4-00ED8B3DAB37}" destId="{D8334FDF-7374-414F-A0EC-8EB700CBF7EE}" srcOrd="1" destOrd="0" presId="urn:microsoft.com/office/officeart/2005/8/layout/cycle2"/>
    <dgm:cxn modelId="{6EE4EE65-FDA5-482A-BFCB-6D28A4864504}" srcId="{94425BE1-5216-4905-BFA8-3A50E745A0F1}" destId="{34830D4C-F141-4AE4-A248-F59B02A881CB}" srcOrd="0" destOrd="0" parTransId="{BA1C6A68-4CF9-43B5-AF80-864EEC6AD23D}" sibTransId="{361F1DCC-5029-4E33-ACD4-669F637151B2}"/>
    <dgm:cxn modelId="{9EEBE776-1DB9-4930-81EA-9FD3B0255A96}" type="presOf" srcId="{C5DDB41D-059E-4C0A-9DB0-6A9167093C99}" destId="{7CCA0788-CA9F-469B-A439-AD93654D8C31}" srcOrd="0" destOrd="0" presId="urn:microsoft.com/office/officeart/2005/8/layout/cycle2"/>
    <dgm:cxn modelId="{E44A76DD-4846-49E1-9FD9-9BCF9B9DD4FD}" type="presOf" srcId="{A6D6B0D3-A16F-40CC-BE3A-6A7268BA0253}" destId="{9704BD4F-8541-4873-ACA7-689762C50208}" srcOrd="0" destOrd="0" presId="urn:microsoft.com/office/officeart/2005/8/layout/cycle2"/>
    <dgm:cxn modelId="{010165FF-A281-4B90-A0B7-78BBD4C1733C}" type="presParOf" srcId="{699DAC8D-BA1E-4375-89EA-D2F79999CE14}" destId="{C8F74114-3547-4020-81EF-AAF62453C175}" srcOrd="0" destOrd="0" presId="urn:microsoft.com/office/officeart/2005/8/layout/cycle2"/>
    <dgm:cxn modelId="{F982754C-0D35-4568-BA8F-14184F9DC669}" type="presParOf" srcId="{699DAC8D-BA1E-4375-89EA-D2F79999CE14}" destId="{60654DAC-AD6C-41FF-BD46-6276FC52B8D1}" srcOrd="1" destOrd="0" presId="urn:microsoft.com/office/officeart/2005/8/layout/cycle2"/>
    <dgm:cxn modelId="{713292FA-C804-4CCC-96AC-E38B78FEC5DE}" type="presParOf" srcId="{60654DAC-AD6C-41FF-BD46-6276FC52B8D1}" destId="{CD7804D3-5E1C-4A08-A2E4-303D1CD039B5}" srcOrd="0" destOrd="0" presId="urn:microsoft.com/office/officeart/2005/8/layout/cycle2"/>
    <dgm:cxn modelId="{6227981D-8E03-4B13-8E18-12CB2126DD68}" type="presParOf" srcId="{699DAC8D-BA1E-4375-89EA-D2F79999CE14}" destId="{B930A80F-2ACF-498B-9380-135B168F8F69}" srcOrd="2" destOrd="0" presId="urn:microsoft.com/office/officeart/2005/8/layout/cycle2"/>
    <dgm:cxn modelId="{6E6CC1A1-7DE4-4C6C-8DB6-6C411AFCA6A6}" type="presParOf" srcId="{699DAC8D-BA1E-4375-89EA-D2F79999CE14}" destId="{4CAD26AD-1333-4FEA-824E-96919183D549}" srcOrd="3" destOrd="0" presId="urn:microsoft.com/office/officeart/2005/8/layout/cycle2"/>
    <dgm:cxn modelId="{EE4F0686-7805-4D5A-89D7-5CCA18080C4A}" type="presParOf" srcId="{4CAD26AD-1333-4FEA-824E-96919183D549}" destId="{0D7D9503-599B-448D-9680-A3F94C517461}" srcOrd="0" destOrd="0" presId="urn:microsoft.com/office/officeart/2005/8/layout/cycle2"/>
    <dgm:cxn modelId="{951F19B4-E54C-4652-B787-91BDD66EE424}" type="presParOf" srcId="{699DAC8D-BA1E-4375-89EA-D2F79999CE14}" destId="{7D34E79C-A0C1-464C-A9AF-B66EC540B64D}" srcOrd="4" destOrd="0" presId="urn:microsoft.com/office/officeart/2005/8/layout/cycle2"/>
    <dgm:cxn modelId="{127C3350-BC1E-4A57-921E-EF758A549AA6}" type="presParOf" srcId="{699DAC8D-BA1E-4375-89EA-D2F79999CE14}" destId="{50334AD4-E044-412C-8415-6CFCFDDA6D26}" srcOrd="5" destOrd="0" presId="urn:microsoft.com/office/officeart/2005/8/layout/cycle2"/>
    <dgm:cxn modelId="{3A986E4D-7F8F-469D-9075-94D99F95A637}" type="presParOf" srcId="{50334AD4-E044-412C-8415-6CFCFDDA6D26}" destId="{D8334FDF-7374-414F-A0EC-8EB700CBF7EE}" srcOrd="0" destOrd="0" presId="urn:microsoft.com/office/officeart/2005/8/layout/cycle2"/>
    <dgm:cxn modelId="{89A9368A-3F40-40BC-B3FC-732A57D85AD5}" type="presParOf" srcId="{699DAC8D-BA1E-4375-89EA-D2F79999CE14}" destId="{91E2D4B8-0FCE-4FC7-9F9E-DA485ACC0922}" srcOrd="6" destOrd="0" presId="urn:microsoft.com/office/officeart/2005/8/layout/cycle2"/>
    <dgm:cxn modelId="{C2B1E49B-C5E6-4AE7-82A8-CFE2D5F8BC5B}" type="presParOf" srcId="{699DAC8D-BA1E-4375-89EA-D2F79999CE14}" destId="{885CA3AE-70F7-4753-8C15-A5782E8FA289}" srcOrd="7" destOrd="0" presId="urn:microsoft.com/office/officeart/2005/8/layout/cycle2"/>
    <dgm:cxn modelId="{4F68BA03-3490-41A5-B776-77B5859FD1DD}" type="presParOf" srcId="{885CA3AE-70F7-4753-8C15-A5782E8FA289}" destId="{C8C60FF9-9E24-435B-993D-FCE91DF79F24}" srcOrd="0" destOrd="0" presId="urn:microsoft.com/office/officeart/2005/8/layout/cycle2"/>
    <dgm:cxn modelId="{C9315A99-BA42-4F2B-B88E-1CF4141ABEA5}" type="presParOf" srcId="{699DAC8D-BA1E-4375-89EA-D2F79999CE14}" destId="{7D6764B6-F0F2-4D68-A0F7-4FA3C0CC9189}" srcOrd="8" destOrd="0" presId="urn:microsoft.com/office/officeart/2005/8/layout/cycle2"/>
    <dgm:cxn modelId="{FA2B56B1-99D4-4A5C-948B-9E71D46B99E3}" type="presParOf" srcId="{699DAC8D-BA1E-4375-89EA-D2F79999CE14}" destId="{07220DBE-F9B7-4AFE-A772-9978D13547A4}" srcOrd="9" destOrd="0" presId="urn:microsoft.com/office/officeart/2005/8/layout/cycle2"/>
    <dgm:cxn modelId="{E72AC6A4-C073-421D-AD21-DF02BC8F1CF1}" type="presParOf" srcId="{07220DBE-F9B7-4AFE-A772-9978D13547A4}" destId="{D0DE0C6D-8BC4-4C62-9AE4-5CE933FA6A97}" srcOrd="0" destOrd="0" presId="urn:microsoft.com/office/officeart/2005/8/layout/cycle2"/>
    <dgm:cxn modelId="{7E2BF323-9FC2-4E86-8161-0654857B5824}" type="presParOf" srcId="{699DAC8D-BA1E-4375-89EA-D2F79999CE14}" destId="{BAA86910-6489-4232-BDC0-6EA64D231312}" srcOrd="10" destOrd="0" presId="urn:microsoft.com/office/officeart/2005/8/layout/cycle2"/>
    <dgm:cxn modelId="{D115E363-FFCD-4BD3-B607-61B436EBB21D}" type="presParOf" srcId="{699DAC8D-BA1E-4375-89EA-D2F79999CE14}" destId="{6CB75760-9F64-4767-A7A1-37284DF87AA3}" srcOrd="11" destOrd="0" presId="urn:microsoft.com/office/officeart/2005/8/layout/cycle2"/>
    <dgm:cxn modelId="{647DEE08-5E03-4184-A007-C617B98DA595}" type="presParOf" srcId="{6CB75760-9F64-4767-A7A1-37284DF87AA3}" destId="{E31D6AB0-59BC-4D9E-8E29-C7DA98E241C9}" srcOrd="0" destOrd="0" presId="urn:microsoft.com/office/officeart/2005/8/layout/cycle2"/>
    <dgm:cxn modelId="{41B0D548-C802-44BC-ACE0-1177E06E1AE2}" type="presParOf" srcId="{699DAC8D-BA1E-4375-89EA-D2F79999CE14}" destId="{9704BD4F-8541-4873-ACA7-689762C50208}" srcOrd="12" destOrd="0" presId="urn:microsoft.com/office/officeart/2005/8/layout/cycle2"/>
    <dgm:cxn modelId="{7D8A8BF0-A7FF-4506-8282-4763A3960CC9}" type="presParOf" srcId="{699DAC8D-BA1E-4375-89EA-D2F79999CE14}" destId="{89853BA7-805F-4892-93EC-22FBB3441157}" srcOrd="13" destOrd="0" presId="urn:microsoft.com/office/officeart/2005/8/layout/cycle2"/>
    <dgm:cxn modelId="{40ABEE15-7559-4527-96D9-423F08245CA8}" type="presParOf" srcId="{89853BA7-805F-4892-93EC-22FBB3441157}" destId="{4C226422-9130-4A1E-A2D5-596F244AF567}" srcOrd="0" destOrd="0" presId="urn:microsoft.com/office/officeart/2005/8/layout/cycle2"/>
    <dgm:cxn modelId="{A0FA8D12-AA90-4356-B435-42111EF551A9}" type="presParOf" srcId="{699DAC8D-BA1E-4375-89EA-D2F79999CE14}" destId="{611C842A-03C8-4F36-B8BA-2B9E196F25E3}" srcOrd="14" destOrd="0" presId="urn:microsoft.com/office/officeart/2005/8/layout/cycle2"/>
    <dgm:cxn modelId="{AE8142E5-1AE1-4F52-8E71-0F1BAE162A04}" type="presParOf" srcId="{699DAC8D-BA1E-4375-89EA-D2F79999CE14}" destId="{714BDC69-A223-4977-9F28-967A813D0219}" srcOrd="15" destOrd="0" presId="urn:microsoft.com/office/officeart/2005/8/layout/cycle2"/>
    <dgm:cxn modelId="{7651197C-F575-4EA2-B352-5E0CF10CCA18}" type="presParOf" srcId="{714BDC69-A223-4977-9F28-967A813D0219}" destId="{B51BF6ED-4B27-4387-BC79-2CFF90CFF549}" srcOrd="0" destOrd="0" presId="urn:microsoft.com/office/officeart/2005/8/layout/cycle2"/>
    <dgm:cxn modelId="{969251AB-64FE-4587-AC78-D73FF25C609F}" type="presParOf" srcId="{699DAC8D-BA1E-4375-89EA-D2F79999CE14}" destId="{7CCA0788-CA9F-469B-A439-AD93654D8C31}" srcOrd="16" destOrd="0" presId="urn:microsoft.com/office/officeart/2005/8/layout/cycle2"/>
    <dgm:cxn modelId="{898005CE-0440-4AAE-9264-377C2732BC76}" type="presParOf" srcId="{699DAC8D-BA1E-4375-89EA-D2F79999CE14}" destId="{F49A67BC-F5A4-4443-8427-8F075235423B}" srcOrd="17" destOrd="0" presId="urn:microsoft.com/office/officeart/2005/8/layout/cycle2"/>
    <dgm:cxn modelId="{E3C9A527-1F1F-4BF9-A091-B43CEA56798C}" type="presParOf" srcId="{F49A67BC-F5A4-4443-8427-8F075235423B}" destId="{BEF16429-13C4-4424-86E6-5A8EC8B89CC4}"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8F74114-3547-4020-81EF-AAF62453C175}">
      <dsp:nvSpPr>
        <dsp:cNvPr id="0" name=""/>
        <dsp:cNvSpPr/>
      </dsp:nvSpPr>
      <dsp:spPr>
        <a:xfrm>
          <a:off x="2284706" y="513"/>
          <a:ext cx="903194" cy="903194"/>
        </a:xfrm>
        <a:prstGeom prst="ellipse">
          <a:avLst/>
        </a:prstGeom>
        <a:solidFill>
          <a:schemeClr val="accent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zh-CN" altLang="en-US" sz="1500" b="1" kern="1200" dirty="0" smtClean="0">
              <a:solidFill>
                <a:schemeClr val="tx1"/>
              </a:solidFill>
            </a:rPr>
            <a:t>闪电频闪</a:t>
          </a:r>
          <a:endParaRPr lang="zh-CN" altLang="en-US" sz="1500" b="1" kern="1200" dirty="0">
            <a:solidFill>
              <a:schemeClr val="tx1"/>
            </a:solidFill>
          </a:endParaRPr>
        </a:p>
      </dsp:txBody>
      <dsp:txXfrm>
        <a:off x="2284706" y="513"/>
        <a:ext cx="903194" cy="903194"/>
      </dsp:txXfrm>
    </dsp:sp>
    <dsp:sp modelId="{60654DAC-AD6C-41FF-BD46-6276FC52B8D1}">
      <dsp:nvSpPr>
        <dsp:cNvPr id="0" name=""/>
        <dsp:cNvSpPr/>
      </dsp:nvSpPr>
      <dsp:spPr>
        <a:xfrm rot="1200000">
          <a:off x="3247253" y="529449"/>
          <a:ext cx="240580" cy="304828"/>
        </a:xfrm>
        <a:prstGeom prst="rightArrow">
          <a:avLst>
            <a:gd name="adj1" fmla="val 60000"/>
            <a:gd name="adj2" fmla="val 50000"/>
          </a:avLst>
        </a:prstGeom>
        <a:solidFill>
          <a:schemeClr val="accent2">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zh-CN" altLang="en-US" sz="1200" kern="1200"/>
        </a:p>
      </dsp:txBody>
      <dsp:txXfrm rot="1200000">
        <a:off x="3247253" y="529449"/>
        <a:ext cx="240580" cy="304828"/>
      </dsp:txXfrm>
    </dsp:sp>
    <dsp:sp modelId="{B930A80F-2ACF-498B-9380-135B168F8F69}">
      <dsp:nvSpPr>
        <dsp:cNvPr id="0" name=""/>
        <dsp:cNvSpPr/>
      </dsp:nvSpPr>
      <dsp:spPr>
        <a:xfrm>
          <a:off x="3559982" y="464676"/>
          <a:ext cx="903194" cy="903194"/>
        </a:xfrm>
        <a:prstGeom prst="ellipse">
          <a:avLst/>
        </a:prstGeom>
        <a:solidFill>
          <a:schemeClr val="accent3">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zh-CN" altLang="en-US" sz="1500" b="1" kern="1200" dirty="0" smtClean="0">
              <a:solidFill>
                <a:schemeClr val="tx1"/>
              </a:solidFill>
            </a:rPr>
            <a:t>警车警示灯</a:t>
          </a:r>
          <a:endParaRPr lang="zh-CN" altLang="en-US" sz="1500" b="1" kern="1200" dirty="0">
            <a:solidFill>
              <a:schemeClr val="tx1"/>
            </a:solidFill>
          </a:endParaRPr>
        </a:p>
      </dsp:txBody>
      <dsp:txXfrm>
        <a:off x="3559982" y="464676"/>
        <a:ext cx="903194" cy="903194"/>
      </dsp:txXfrm>
    </dsp:sp>
    <dsp:sp modelId="{4CAD26AD-1333-4FEA-824E-96919183D549}">
      <dsp:nvSpPr>
        <dsp:cNvPr id="0" name=""/>
        <dsp:cNvSpPr/>
      </dsp:nvSpPr>
      <dsp:spPr>
        <a:xfrm rot="3600000">
          <a:off x="4227165" y="1345613"/>
          <a:ext cx="240580" cy="304828"/>
        </a:xfrm>
        <a:prstGeom prst="rightArrow">
          <a:avLst>
            <a:gd name="adj1" fmla="val 60000"/>
            <a:gd name="adj2" fmla="val 50000"/>
          </a:avLst>
        </a:prstGeom>
        <a:solidFill>
          <a:schemeClr val="accent3">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zh-CN" altLang="en-US" sz="1200" kern="1200"/>
        </a:p>
      </dsp:txBody>
      <dsp:txXfrm rot="3600000">
        <a:off x="4227165" y="1345613"/>
        <a:ext cx="240580" cy="304828"/>
      </dsp:txXfrm>
    </dsp:sp>
    <dsp:sp modelId="{7D34E79C-A0C1-464C-A9AF-B66EC540B64D}">
      <dsp:nvSpPr>
        <dsp:cNvPr id="0" name=""/>
        <dsp:cNvSpPr/>
      </dsp:nvSpPr>
      <dsp:spPr>
        <a:xfrm>
          <a:off x="4238543" y="1639977"/>
          <a:ext cx="903194" cy="903194"/>
        </a:xfrm>
        <a:prstGeom prst="ellipse">
          <a:avLst/>
        </a:prstGeom>
        <a:solidFill>
          <a:schemeClr val="accent4">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zh-CN" altLang="en-US" sz="1500" b="1" kern="1200" dirty="0" smtClean="0">
              <a:solidFill>
                <a:schemeClr val="tx1"/>
              </a:solidFill>
            </a:rPr>
            <a:t>救护车警示灯</a:t>
          </a:r>
          <a:endParaRPr lang="zh-CN" altLang="en-US" sz="1500" b="1" kern="1200" dirty="0">
            <a:solidFill>
              <a:schemeClr val="tx1"/>
            </a:solidFill>
          </a:endParaRPr>
        </a:p>
      </dsp:txBody>
      <dsp:txXfrm>
        <a:off x="4238543" y="1639977"/>
        <a:ext cx="903194" cy="903194"/>
      </dsp:txXfrm>
    </dsp:sp>
    <dsp:sp modelId="{50334AD4-E044-412C-8415-6CFCFDDA6D26}">
      <dsp:nvSpPr>
        <dsp:cNvPr id="0" name=""/>
        <dsp:cNvSpPr/>
      </dsp:nvSpPr>
      <dsp:spPr>
        <a:xfrm rot="6073461">
          <a:off x="4432523" y="2606757"/>
          <a:ext cx="250267" cy="304828"/>
        </a:xfrm>
        <a:prstGeom prst="rightArrow">
          <a:avLst>
            <a:gd name="adj1" fmla="val 60000"/>
            <a:gd name="adj2" fmla="val 50000"/>
          </a:avLst>
        </a:prstGeom>
        <a:solidFill>
          <a:schemeClr val="accent4">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zh-CN" altLang="en-US" sz="1200" kern="1200"/>
        </a:p>
      </dsp:txBody>
      <dsp:txXfrm rot="6073461">
        <a:off x="4432523" y="2606757"/>
        <a:ext cx="250267" cy="304828"/>
      </dsp:txXfrm>
    </dsp:sp>
    <dsp:sp modelId="{91E2D4B8-0FCE-4FC7-9F9E-DA485ACC0922}">
      <dsp:nvSpPr>
        <dsp:cNvPr id="0" name=""/>
        <dsp:cNvSpPr/>
      </dsp:nvSpPr>
      <dsp:spPr>
        <a:xfrm>
          <a:off x="3970820" y="2989066"/>
          <a:ext cx="903194" cy="903194"/>
        </a:xfrm>
        <a:prstGeom prst="ellipse">
          <a:avLst/>
        </a:prstGeom>
        <a:solidFill>
          <a:schemeClr val="accent5">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zh-CN" altLang="en-US" sz="1500" b="1" kern="1200" dirty="0" smtClean="0">
              <a:solidFill>
                <a:schemeClr val="tx1"/>
              </a:solidFill>
            </a:rPr>
            <a:t>消防车警示灯</a:t>
          </a:r>
          <a:endParaRPr lang="zh-CN" altLang="en-US" sz="1500" b="1" kern="1200" dirty="0">
            <a:solidFill>
              <a:schemeClr val="tx1"/>
            </a:solidFill>
          </a:endParaRPr>
        </a:p>
      </dsp:txBody>
      <dsp:txXfrm>
        <a:off x="3970820" y="2989066"/>
        <a:ext cx="903194" cy="903194"/>
      </dsp:txXfrm>
    </dsp:sp>
    <dsp:sp modelId="{885CA3AE-70F7-4753-8C15-A5782E8FA289}">
      <dsp:nvSpPr>
        <dsp:cNvPr id="0" name=""/>
        <dsp:cNvSpPr/>
      </dsp:nvSpPr>
      <dsp:spPr>
        <a:xfrm rot="8467058">
          <a:off x="3839320" y="3681442"/>
          <a:ext cx="190999" cy="304828"/>
        </a:xfrm>
        <a:prstGeom prst="rightArrow">
          <a:avLst>
            <a:gd name="adj1" fmla="val 60000"/>
            <a:gd name="adj2" fmla="val 50000"/>
          </a:avLst>
        </a:prstGeom>
        <a:solidFill>
          <a:schemeClr val="accent5">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zh-CN" altLang="en-US" sz="1200" kern="1200"/>
        </a:p>
      </dsp:txBody>
      <dsp:txXfrm rot="8467058">
        <a:off x="3839320" y="3681442"/>
        <a:ext cx="190999" cy="304828"/>
      </dsp:txXfrm>
    </dsp:sp>
    <dsp:sp modelId="{7D6764B6-F0F2-4D68-A0F7-4FA3C0CC9189}">
      <dsp:nvSpPr>
        <dsp:cNvPr id="0" name=""/>
        <dsp:cNvSpPr/>
      </dsp:nvSpPr>
      <dsp:spPr>
        <a:xfrm>
          <a:off x="2987210" y="3782239"/>
          <a:ext cx="903194" cy="903194"/>
        </a:xfrm>
        <a:prstGeom prst="ellipse">
          <a:avLst/>
        </a:prstGeom>
        <a:solidFill>
          <a:schemeClr val="accent6">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zh-CN" altLang="en-US" sz="1500" b="1" kern="1200" dirty="0" smtClean="0">
              <a:solidFill>
                <a:schemeClr val="tx1"/>
              </a:solidFill>
            </a:rPr>
            <a:t>色域慢速渐变</a:t>
          </a:r>
          <a:endParaRPr lang="zh-CN" altLang="en-US" sz="1500" b="1" kern="1200" dirty="0">
            <a:solidFill>
              <a:schemeClr val="tx1"/>
            </a:solidFill>
          </a:endParaRPr>
        </a:p>
      </dsp:txBody>
      <dsp:txXfrm>
        <a:off x="2987210" y="3782239"/>
        <a:ext cx="903194" cy="903194"/>
      </dsp:txXfrm>
    </dsp:sp>
    <dsp:sp modelId="{07220DBE-F9B7-4AFE-A772-9978D13547A4}">
      <dsp:nvSpPr>
        <dsp:cNvPr id="0" name=""/>
        <dsp:cNvSpPr/>
      </dsp:nvSpPr>
      <dsp:spPr>
        <a:xfrm rot="10661550">
          <a:off x="2656884" y="4108219"/>
          <a:ext cx="233812" cy="304828"/>
        </a:xfrm>
        <a:prstGeom prst="rightArrow">
          <a:avLst>
            <a:gd name="adj1" fmla="val 60000"/>
            <a:gd name="adj2" fmla="val 50000"/>
          </a:avLst>
        </a:prstGeom>
        <a:solidFill>
          <a:schemeClr val="accent6">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zh-CN" altLang="en-US" sz="1200" kern="1200"/>
        </a:p>
      </dsp:txBody>
      <dsp:txXfrm rot="10661550">
        <a:off x="2656884" y="4108219"/>
        <a:ext cx="233812" cy="304828"/>
      </dsp:txXfrm>
    </dsp:sp>
    <dsp:sp modelId="{BAA86910-6489-4232-BDC0-6EA64D231312}">
      <dsp:nvSpPr>
        <dsp:cNvPr id="0" name=""/>
        <dsp:cNvSpPr/>
      </dsp:nvSpPr>
      <dsp:spPr>
        <a:xfrm>
          <a:off x="1643951" y="3836366"/>
          <a:ext cx="903194" cy="903194"/>
        </a:xfrm>
        <a:prstGeom prst="ellipse">
          <a:avLst/>
        </a:prstGeom>
        <a:solidFill>
          <a:schemeClr val="accent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zh-CN" altLang="en-US" sz="1500" b="1" kern="1200" dirty="0" smtClean="0">
              <a:solidFill>
                <a:schemeClr val="tx1"/>
              </a:solidFill>
            </a:rPr>
            <a:t>色域快速渐变</a:t>
          </a:r>
          <a:endParaRPr lang="zh-CN" altLang="en-US" sz="1500" b="1" kern="1200" dirty="0">
            <a:solidFill>
              <a:schemeClr val="tx1"/>
            </a:solidFill>
          </a:endParaRPr>
        </a:p>
      </dsp:txBody>
      <dsp:txXfrm>
        <a:off x="1643951" y="3836366"/>
        <a:ext cx="903194" cy="903194"/>
      </dsp:txXfrm>
    </dsp:sp>
    <dsp:sp modelId="{6CB75760-9F64-4767-A7A1-37284DF87AA3}">
      <dsp:nvSpPr>
        <dsp:cNvPr id="0" name=""/>
        <dsp:cNvSpPr/>
      </dsp:nvSpPr>
      <dsp:spPr>
        <a:xfrm rot="13010441">
          <a:off x="1460691" y="3743030"/>
          <a:ext cx="221884" cy="304828"/>
        </a:xfrm>
        <a:prstGeom prst="rightArrow">
          <a:avLst>
            <a:gd name="adj1" fmla="val 60000"/>
            <a:gd name="adj2" fmla="val 50000"/>
          </a:avLst>
        </a:prstGeom>
        <a:solidFill>
          <a:schemeClr val="accent2">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zh-CN" altLang="en-US" sz="1200" kern="1200"/>
        </a:p>
      </dsp:txBody>
      <dsp:txXfrm rot="13010441">
        <a:off x="1460691" y="3743030"/>
        <a:ext cx="221884" cy="304828"/>
      </dsp:txXfrm>
    </dsp:sp>
    <dsp:sp modelId="{9704BD4F-8541-4873-ACA7-689762C50208}">
      <dsp:nvSpPr>
        <dsp:cNvPr id="0" name=""/>
        <dsp:cNvSpPr/>
      </dsp:nvSpPr>
      <dsp:spPr>
        <a:xfrm>
          <a:off x="586071" y="3043798"/>
          <a:ext cx="903194" cy="903194"/>
        </a:xfrm>
        <a:prstGeom prst="ellipse">
          <a:avLst/>
        </a:prstGeom>
        <a:solidFill>
          <a:schemeClr val="accent3">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US" altLang="zh-CN" sz="1500" b="1" kern="1200" dirty="0" smtClean="0">
              <a:solidFill>
                <a:schemeClr val="tx1"/>
              </a:solidFill>
            </a:rPr>
            <a:t>SOS</a:t>
          </a:r>
          <a:r>
            <a:rPr lang="zh-CN" altLang="en-US" sz="1500" b="1" kern="1200" dirty="0" smtClean="0">
              <a:solidFill>
                <a:schemeClr val="tx1"/>
              </a:solidFill>
            </a:rPr>
            <a:t>求救信号</a:t>
          </a:r>
          <a:endParaRPr lang="zh-CN" altLang="en-US" sz="1500" b="1" kern="1200" dirty="0">
            <a:solidFill>
              <a:schemeClr val="tx1"/>
            </a:solidFill>
          </a:endParaRPr>
        </a:p>
      </dsp:txBody>
      <dsp:txXfrm>
        <a:off x="586071" y="3043798"/>
        <a:ext cx="903194" cy="903194"/>
      </dsp:txXfrm>
    </dsp:sp>
    <dsp:sp modelId="{89853BA7-805F-4892-93EC-22FBB3441157}">
      <dsp:nvSpPr>
        <dsp:cNvPr id="0" name=""/>
        <dsp:cNvSpPr/>
      </dsp:nvSpPr>
      <dsp:spPr>
        <a:xfrm rot="15614466">
          <a:off x="780473" y="2649231"/>
          <a:ext cx="275752" cy="304828"/>
        </a:xfrm>
        <a:prstGeom prst="rightArrow">
          <a:avLst>
            <a:gd name="adj1" fmla="val 60000"/>
            <a:gd name="adj2" fmla="val 50000"/>
          </a:avLst>
        </a:prstGeom>
        <a:solidFill>
          <a:schemeClr val="accent3">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zh-CN" altLang="en-US" sz="1200" kern="1200"/>
        </a:p>
      </dsp:txBody>
      <dsp:txXfrm rot="15614466">
        <a:off x="780473" y="2649231"/>
        <a:ext cx="275752" cy="304828"/>
      </dsp:txXfrm>
    </dsp:sp>
    <dsp:sp modelId="{611C842A-03C8-4F36-B8BA-2B9E196F25E3}">
      <dsp:nvSpPr>
        <dsp:cNvPr id="0" name=""/>
        <dsp:cNvSpPr/>
      </dsp:nvSpPr>
      <dsp:spPr>
        <a:xfrm>
          <a:off x="344787" y="1640915"/>
          <a:ext cx="903194" cy="903194"/>
        </a:xfrm>
        <a:prstGeom prst="ellipse">
          <a:avLst/>
        </a:prstGeom>
        <a:solidFill>
          <a:schemeClr val="accent4">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zh-CN" altLang="en-US" sz="1500" b="1" kern="1200" dirty="0" smtClean="0">
              <a:solidFill>
                <a:schemeClr val="tx1"/>
              </a:solidFill>
            </a:rPr>
            <a:t>三原色更换</a:t>
          </a:r>
          <a:endParaRPr lang="zh-CN" altLang="en-US" sz="1500" b="1" kern="1200" dirty="0">
            <a:solidFill>
              <a:schemeClr val="tx1"/>
            </a:solidFill>
          </a:endParaRPr>
        </a:p>
      </dsp:txBody>
      <dsp:txXfrm>
        <a:off x="344787" y="1640915"/>
        <a:ext cx="903194" cy="903194"/>
      </dsp:txXfrm>
    </dsp:sp>
    <dsp:sp modelId="{714BDC69-A223-4977-9F28-967A813D0219}">
      <dsp:nvSpPr>
        <dsp:cNvPr id="0" name=""/>
        <dsp:cNvSpPr/>
      </dsp:nvSpPr>
      <dsp:spPr>
        <a:xfrm rot="17968137">
          <a:off x="1006724" y="1357827"/>
          <a:ext cx="237354" cy="304828"/>
        </a:xfrm>
        <a:prstGeom prst="rightArrow">
          <a:avLst>
            <a:gd name="adj1" fmla="val 60000"/>
            <a:gd name="adj2" fmla="val 50000"/>
          </a:avLst>
        </a:prstGeom>
        <a:solidFill>
          <a:schemeClr val="accent4">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zh-CN" altLang="en-US" sz="1200" kern="1200"/>
        </a:p>
      </dsp:txBody>
      <dsp:txXfrm rot="17968137">
        <a:off x="1006724" y="1357827"/>
        <a:ext cx="237354" cy="304828"/>
      </dsp:txXfrm>
    </dsp:sp>
    <dsp:sp modelId="{7CCA0788-CA9F-469B-A439-AD93654D8C31}">
      <dsp:nvSpPr>
        <dsp:cNvPr id="0" name=""/>
        <dsp:cNvSpPr/>
      </dsp:nvSpPr>
      <dsp:spPr>
        <a:xfrm>
          <a:off x="1009430" y="464676"/>
          <a:ext cx="903194" cy="903194"/>
        </a:xfrm>
        <a:prstGeom prst="ellipse">
          <a:avLst/>
        </a:prstGeom>
        <a:solidFill>
          <a:schemeClr val="accent5">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zh-CN" altLang="en-US" sz="1500" b="1" kern="1200" dirty="0" smtClean="0">
              <a:solidFill>
                <a:schemeClr val="tx1"/>
              </a:solidFill>
            </a:rPr>
            <a:t>闪电连闪</a:t>
          </a:r>
          <a:endParaRPr lang="zh-CN" altLang="en-US" sz="1500" b="1" kern="1200" dirty="0">
            <a:solidFill>
              <a:schemeClr val="tx1"/>
            </a:solidFill>
          </a:endParaRPr>
        </a:p>
      </dsp:txBody>
      <dsp:txXfrm>
        <a:off x="1009430" y="464676"/>
        <a:ext cx="903194" cy="903194"/>
      </dsp:txXfrm>
    </dsp:sp>
    <dsp:sp modelId="{F49A67BC-F5A4-4443-8427-8F075235423B}">
      <dsp:nvSpPr>
        <dsp:cNvPr id="0" name=""/>
        <dsp:cNvSpPr/>
      </dsp:nvSpPr>
      <dsp:spPr>
        <a:xfrm rot="20400000">
          <a:off x="1971977" y="534106"/>
          <a:ext cx="240580" cy="304828"/>
        </a:xfrm>
        <a:prstGeom prst="rightArrow">
          <a:avLst>
            <a:gd name="adj1" fmla="val 60000"/>
            <a:gd name="adj2" fmla="val 50000"/>
          </a:avLst>
        </a:prstGeom>
        <a:solidFill>
          <a:schemeClr val="accent5">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zh-CN" altLang="en-US" sz="1200" kern="1200"/>
        </a:p>
      </dsp:txBody>
      <dsp:txXfrm rot="20400000">
        <a:off x="1971977" y="534106"/>
        <a:ext cx="240580" cy="304828"/>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rtl="0"/>
            <a:endParaRPr lang="zh-CN" altLang="en-US" dirty="0">
              <a:latin typeface="微软雅黑" panose="020B0503020204020204" pitchFamily="34" charset="-122"/>
              <a:ea typeface="微软雅黑" panose="020B0503020204020204" pitchFamily="34" charset="-122"/>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rtl="0"/>
            <a:fld id="{0E080BC8-80B1-4951-87F5-3FB996FD2B6E}" type="datetime2">
              <a:rPr lang="zh-CN" altLang="en-US" smtClean="0">
                <a:latin typeface="微软雅黑" panose="020B0503020204020204" pitchFamily="34" charset="-122"/>
                <a:ea typeface="微软雅黑" panose="020B0503020204020204" pitchFamily="34" charset="-122"/>
              </a:rPr>
            </a:fld>
            <a:endParaRPr dirty="0">
              <a:latin typeface="微软雅黑" panose="020B0503020204020204" pitchFamily="34" charset="-122"/>
              <a:ea typeface="微软雅黑" panose="020B0503020204020204" pitchFamily="34" charset="-122"/>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rtl="0"/>
            <a:endParaRPr lang="zh-CN" altLang="en-US" dirty="0">
              <a:latin typeface="微软雅黑" panose="020B0503020204020204" pitchFamily="34" charset="-122"/>
              <a:ea typeface="微软雅黑" panose="020B0503020204020204" pitchFamily="34" charset="-122"/>
            </a:endParaRPr>
          </a:p>
        </p:txBody>
      </p:sp>
      <p:sp>
        <p:nvSpPr>
          <p:cNvPr id="5" name="幻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rtl="0"/>
            <a:fld id="{A98ED8CD-4E4C-49AC-BDC6-2963BA49E54F}" type="slidenum">
              <a:rPr>
                <a:latin typeface="微软雅黑" panose="020B0503020204020204" pitchFamily="34" charset="-122"/>
                <a:ea typeface="微软雅黑" panose="020B0503020204020204" pitchFamily="34" charset="-122"/>
              </a:rPr>
            </a:fld>
            <a:endParaRPr dirty="0">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4DC4D07D-9A2E-40FC-8C4F-6D09C07EB1E6}" type="datetime2">
              <a:rPr lang="zh-CN" altLang="en-US" smtClean="0"/>
            </a:fld>
            <a:endParaRPr lang="zh-CN" altLang="en-US" dirty="0"/>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rtl="0"/>
            <a:endParaRPr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rtl="0"/>
            <a:r>
              <a:rPr lang="zh-CN" altLang="en-US" noProof="0" dirty="0"/>
              <a:t>单击此处编辑母版文本样式</a:t>
            </a:r>
            <a:endParaRPr lang="zh-CN" altLang="en-US" noProof="0" dirty="0"/>
          </a:p>
          <a:p>
            <a:pPr lvl="1" rtl="0"/>
            <a:r>
              <a:rPr lang="zh-CN" altLang="en-US" noProof="0" dirty="0"/>
              <a:t>第二级</a:t>
            </a:r>
            <a:endParaRPr lang="zh-CN" altLang="en-US" noProof="0" dirty="0"/>
          </a:p>
          <a:p>
            <a:pPr lvl="2" rtl="0"/>
            <a:r>
              <a:rPr lang="zh-CN" altLang="en-US" noProof="0" dirty="0"/>
              <a:t>第三级</a:t>
            </a:r>
            <a:endParaRPr lang="zh-CN" altLang="en-US" noProof="0" dirty="0"/>
          </a:p>
          <a:p>
            <a:pPr lvl="3" rtl="0"/>
            <a:r>
              <a:rPr lang="zh-CN" altLang="en-US" noProof="0" dirty="0"/>
              <a:t>第四级</a:t>
            </a:r>
            <a:endParaRPr lang="zh-CN" altLang="en-US" noProof="0" dirty="0"/>
          </a:p>
          <a:p>
            <a:pPr lvl="4" rtl="0"/>
            <a:r>
              <a:rPr lang="zh-CN" altLang="en-US" noProof="0" dirty="0"/>
              <a:t>第五级</a:t>
            </a:r>
            <a:endParaRPr lang="zh-CN" altLang="en-US" noProof="0"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7" name="幻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5FB91549-43BF-425A-AF25-75262019208C}" type="slidenum">
              <a:rPr lang="en-US" altLang="zh-CN" smtClean="0"/>
            </a:fld>
            <a:endParaRPr lang="zh-CN" altLang="en-US" dirty="0"/>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2"/>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2"/>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2"/>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2"/>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2"/>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微软雅黑" panose="020B0503020204020204" pitchFamily="34" charset="-122"/>
              <a:ea typeface="微软雅黑" panose="020B0503020204020204" pitchFamily="34" charset="-122"/>
            </a:endParaRPr>
          </a:p>
        </p:txBody>
      </p:sp>
      <p:sp>
        <p:nvSpPr>
          <p:cNvPr id="4" name="幻灯片编号占位符 3"/>
          <p:cNvSpPr>
            <a:spLocks noGrp="1"/>
          </p:cNvSpPr>
          <p:nvPr>
            <p:ph type="sldNum" sz="quarter" idx="10"/>
          </p:nvPr>
        </p:nvSpPr>
        <p:spPr/>
        <p:txBody>
          <a:bodyPr rtlCol="0"/>
          <a:lstStyle/>
          <a:p>
            <a:pPr rtl="0"/>
            <a:fld id="{5FB91549-43BF-425A-AF25-75262019208C}" type="slidenum">
              <a:rPr lang="en-US" smtClean="0">
                <a:latin typeface="微软雅黑" panose="020B0503020204020204" pitchFamily="34" charset="-122"/>
                <a:ea typeface="微软雅黑" panose="020B0503020204020204" pitchFamily="34" charset="-122"/>
              </a:rPr>
            </a:fld>
            <a:endParaRPr lang="en-US" dirty="0">
              <a:latin typeface="微软雅黑" panose="020B0503020204020204" pitchFamily="34" charset="-122"/>
              <a:ea typeface="微软雅黑" panose="020B0503020204020204" pitchFamily="3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latin typeface="微软雅黑" panose="020B0503020204020204" pitchFamily="34" charset="-122"/>
              <a:ea typeface="微软雅黑" panose="020B0503020204020204" pitchFamily="34" charset="-122"/>
            </a:endParaRPr>
          </a:p>
        </p:txBody>
      </p:sp>
      <p:sp>
        <p:nvSpPr>
          <p:cNvPr id="4" name="幻灯片编号占位符 3"/>
          <p:cNvSpPr>
            <a:spLocks noGrp="1"/>
          </p:cNvSpPr>
          <p:nvPr>
            <p:ph type="sldNum" sz="quarter" idx="10"/>
          </p:nvPr>
        </p:nvSpPr>
        <p:spPr/>
        <p:txBody>
          <a:bodyPr/>
          <a:lstStyle/>
          <a:p>
            <a:fld id="{5FB91549-43BF-425A-AF25-75262019208C}" type="slidenum">
              <a:rPr lang="en-US" altLang="zh-CN" smtClean="0">
                <a:latin typeface="微软雅黑" panose="020B0503020204020204" pitchFamily="34" charset="-122"/>
                <a:ea typeface="微软雅黑" panose="020B0503020204020204" pitchFamily="34" charset="-122"/>
              </a:rPr>
            </a:fld>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微软雅黑" panose="020B0503020204020204" pitchFamily="34" charset="-122"/>
              <a:ea typeface="微软雅黑" panose="020B0503020204020204" pitchFamily="34" charset="-122"/>
            </a:endParaRPr>
          </a:p>
        </p:txBody>
      </p:sp>
      <p:sp>
        <p:nvSpPr>
          <p:cNvPr id="4" name="幻灯片编号占位符 3"/>
          <p:cNvSpPr>
            <a:spLocks noGrp="1"/>
          </p:cNvSpPr>
          <p:nvPr>
            <p:ph type="sldNum" sz="quarter" idx="10"/>
          </p:nvPr>
        </p:nvSpPr>
        <p:spPr/>
        <p:txBody>
          <a:bodyPr rtlCol="0"/>
          <a:lstStyle/>
          <a:p>
            <a:pPr rtl="0"/>
            <a:fld id="{5FB91549-43BF-425A-AF25-75262019208C}" type="slidenum">
              <a:rPr lang="en-US" smtClean="0">
                <a:latin typeface="微软雅黑" panose="020B0503020204020204" pitchFamily="34" charset="-122"/>
                <a:ea typeface="微软雅黑" panose="020B0503020204020204" pitchFamily="34" charset="-122"/>
              </a:rPr>
            </a:fld>
            <a:endParaRPr lang="en-US" dirty="0">
              <a:latin typeface="微软雅黑" panose="020B0503020204020204" pitchFamily="34" charset="-122"/>
              <a:ea typeface="微软雅黑" panose="020B0503020204020204" pitchFamily="34"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微软雅黑" panose="020B0503020204020204" pitchFamily="34" charset="-122"/>
              <a:ea typeface="微软雅黑" panose="020B0503020204020204" pitchFamily="34" charset="-122"/>
            </a:endParaRPr>
          </a:p>
        </p:txBody>
      </p:sp>
      <p:sp>
        <p:nvSpPr>
          <p:cNvPr id="4" name="幻灯片编号占位符 3"/>
          <p:cNvSpPr>
            <a:spLocks noGrp="1"/>
          </p:cNvSpPr>
          <p:nvPr>
            <p:ph type="sldNum" sz="quarter" idx="10"/>
          </p:nvPr>
        </p:nvSpPr>
        <p:spPr/>
        <p:txBody>
          <a:bodyPr rtlCol="0"/>
          <a:lstStyle/>
          <a:p>
            <a:pPr rtl="0"/>
            <a:fld id="{5FB91549-43BF-425A-AF25-75262019208C}" type="slidenum">
              <a:rPr lang="en-US" smtClean="0">
                <a:latin typeface="微软雅黑" panose="020B0503020204020204" pitchFamily="34" charset="-122"/>
                <a:ea typeface="微软雅黑" panose="020B0503020204020204" pitchFamily="34" charset="-122"/>
              </a:rPr>
            </a:fld>
            <a:endParaRPr lang="en-US" dirty="0">
              <a:latin typeface="微软雅黑" panose="020B0503020204020204" pitchFamily="34" charset="-122"/>
              <a:ea typeface="微软雅黑" panose="020B0503020204020204" pitchFamily="34"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dirty="0">
              <a:latin typeface="微软雅黑" panose="020B0503020204020204" pitchFamily="34" charset="-122"/>
              <a:ea typeface="微软雅黑" panose="020B0503020204020204" pitchFamily="34" charset="-122"/>
            </a:endParaRPr>
          </a:p>
        </p:txBody>
      </p:sp>
      <p:sp>
        <p:nvSpPr>
          <p:cNvPr id="4" name="幻灯片编号占位符 3"/>
          <p:cNvSpPr>
            <a:spLocks noGrp="1"/>
          </p:cNvSpPr>
          <p:nvPr>
            <p:ph type="sldNum" sz="quarter" idx="10"/>
          </p:nvPr>
        </p:nvSpPr>
        <p:spPr/>
        <p:txBody>
          <a:bodyPr rtlCol="0"/>
          <a:lstStyle/>
          <a:p>
            <a:pPr rtl="0"/>
            <a:fld id="{5FB91549-43BF-425A-AF25-75262019208C}" type="slidenum">
              <a:rPr lang="en-US" smtClean="0">
                <a:latin typeface="微软雅黑" panose="020B0503020204020204" pitchFamily="34" charset="-122"/>
                <a:ea typeface="微软雅黑" panose="020B0503020204020204" pitchFamily="34" charset="-122"/>
              </a:rPr>
            </a:fld>
            <a:endParaRPr lang="en-US" dirty="0">
              <a:latin typeface="微软雅黑" panose="020B0503020204020204" pitchFamily="34" charset="-122"/>
              <a:ea typeface="微软雅黑" panose="020B0503020204020204" pitchFamily="34"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latin typeface="微软雅黑" panose="020B0503020204020204" pitchFamily="34" charset="-122"/>
              <a:ea typeface="微软雅黑" panose="020B0503020204020204" pitchFamily="34" charset="-122"/>
            </a:endParaRPr>
          </a:p>
        </p:txBody>
      </p:sp>
      <p:sp>
        <p:nvSpPr>
          <p:cNvPr id="4" name="幻灯片编号占位符 3"/>
          <p:cNvSpPr>
            <a:spLocks noGrp="1"/>
          </p:cNvSpPr>
          <p:nvPr>
            <p:ph type="sldNum" sz="quarter" idx="10"/>
          </p:nvPr>
        </p:nvSpPr>
        <p:spPr/>
        <p:txBody>
          <a:bodyPr/>
          <a:lstStyle/>
          <a:p>
            <a:fld id="{5FB91549-43BF-425A-AF25-75262019208C}" type="slidenum">
              <a:rPr lang="en-US" altLang="zh-CN" smtClean="0">
                <a:latin typeface="微软雅黑" panose="020B0503020204020204" pitchFamily="34" charset="-122"/>
                <a:ea typeface="微软雅黑" panose="020B0503020204020204" pitchFamily="34" charset="-122"/>
              </a:rPr>
            </a:fld>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latin typeface="微软雅黑" panose="020B0503020204020204" pitchFamily="34" charset="-122"/>
              <a:ea typeface="微软雅黑" panose="020B0503020204020204" pitchFamily="34" charset="-122"/>
            </a:endParaRPr>
          </a:p>
        </p:txBody>
      </p:sp>
      <p:sp>
        <p:nvSpPr>
          <p:cNvPr id="4" name="幻灯片编号占位符 3"/>
          <p:cNvSpPr>
            <a:spLocks noGrp="1"/>
          </p:cNvSpPr>
          <p:nvPr>
            <p:ph type="sldNum" sz="quarter" idx="10"/>
          </p:nvPr>
        </p:nvSpPr>
        <p:spPr/>
        <p:txBody>
          <a:bodyPr/>
          <a:lstStyle/>
          <a:p>
            <a:fld id="{5FB91549-43BF-425A-AF25-75262019208C}" type="slidenum">
              <a:rPr lang="en-US" altLang="zh-CN" smtClean="0">
                <a:latin typeface="微软雅黑" panose="020B0503020204020204" pitchFamily="34" charset="-122"/>
                <a:ea typeface="微软雅黑" panose="020B0503020204020204" pitchFamily="34" charset="-122"/>
              </a:rPr>
            </a:fld>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latin typeface="微软雅黑" panose="020B0503020204020204" pitchFamily="34" charset="-122"/>
              <a:ea typeface="微软雅黑" panose="020B0503020204020204" pitchFamily="34" charset="-122"/>
            </a:endParaRPr>
          </a:p>
        </p:txBody>
      </p:sp>
      <p:sp>
        <p:nvSpPr>
          <p:cNvPr id="4" name="幻灯片编号占位符 3"/>
          <p:cNvSpPr>
            <a:spLocks noGrp="1"/>
          </p:cNvSpPr>
          <p:nvPr>
            <p:ph type="sldNum" sz="quarter" idx="10"/>
          </p:nvPr>
        </p:nvSpPr>
        <p:spPr/>
        <p:txBody>
          <a:bodyPr/>
          <a:lstStyle/>
          <a:p>
            <a:fld id="{5FB91549-43BF-425A-AF25-75262019208C}" type="slidenum">
              <a:rPr lang="en-US" altLang="zh-CN" smtClean="0">
                <a:latin typeface="微软雅黑" panose="020B0503020204020204" pitchFamily="34" charset="-122"/>
                <a:ea typeface="微软雅黑" panose="020B0503020204020204" pitchFamily="34" charset="-122"/>
              </a:rPr>
            </a:fld>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latin typeface="微软雅黑" panose="020B0503020204020204" pitchFamily="34" charset="-122"/>
              <a:ea typeface="微软雅黑" panose="020B0503020204020204" pitchFamily="34" charset="-122"/>
            </a:endParaRPr>
          </a:p>
        </p:txBody>
      </p:sp>
      <p:sp>
        <p:nvSpPr>
          <p:cNvPr id="4" name="幻灯片编号占位符 3"/>
          <p:cNvSpPr>
            <a:spLocks noGrp="1"/>
          </p:cNvSpPr>
          <p:nvPr>
            <p:ph type="sldNum" sz="quarter" idx="10"/>
          </p:nvPr>
        </p:nvSpPr>
        <p:spPr/>
        <p:txBody>
          <a:bodyPr/>
          <a:lstStyle/>
          <a:p>
            <a:fld id="{5FB91549-43BF-425A-AF25-75262019208C}" type="slidenum">
              <a:rPr lang="en-US" altLang="zh-CN" smtClean="0">
                <a:latin typeface="微软雅黑" panose="020B0503020204020204" pitchFamily="34" charset="-122"/>
                <a:ea typeface="微软雅黑" panose="020B0503020204020204" pitchFamily="34" charset="-122"/>
              </a:rPr>
            </a:fld>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grpSp>
        <p:nvGrpSpPr>
          <p:cNvPr id="4" name="组 3"/>
          <p:cNvGrpSpPr/>
          <p:nvPr/>
        </p:nvGrpSpPr>
        <p:grpSpPr>
          <a:xfrm>
            <a:off x="31542" y="-1"/>
            <a:ext cx="12190413" cy="6858001"/>
            <a:chOff x="-1588" y="0"/>
            <a:chExt cx="12190413" cy="6858001"/>
          </a:xfrm>
        </p:grpSpPr>
        <p:sp>
          <p:nvSpPr>
            <p:cNvPr id="11" name="长方形 10"/>
            <p:cNvSpPr/>
            <p:nvPr/>
          </p:nvSpPr>
          <p:spPr>
            <a:xfrm>
              <a:off x="-1588" y="0"/>
              <a:ext cx="12188952" cy="6858000"/>
            </a:xfrm>
            <a:prstGeom prst="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a:noFill/>
            </a:ln>
          </p:spPr>
          <p:style>
            <a:lnRef idx="3">
              <a:schemeClr val="lt1"/>
            </a:lnRef>
            <a:fillRef idx="1">
              <a:schemeClr val="accent2"/>
            </a:fillRef>
            <a:effectRef idx="1">
              <a:schemeClr val="accent2"/>
            </a:effectRef>
            <a:fontRef idx="minor">
              <a:schemeClr val="lt1"/>
            </a:fontRef>
          </p:style>
          <p:txBody>
            <a:bodyPr rtlCol="0" anchor="ctr"/>
            <a:lstStyle/>
            <a:p>
              <a:pPr algn="ctr" rtl="0"/>
              <a:endParaRPr lang="en-US" dirty="0">
                <a:latin typeface="宋体" panose="02010600030101010101" pitchFamily="2" charset="-122"/>
              </a:endParaRPr>
            </a:p>
          </p:txBody>
        </p:sp>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4873625" y="0"/>
              <a:ext cx="7315200" cy="6858001"/>
            </a:xfrm>
            <a:prstGeom prst="rect">
              <a:avLst/>
            </a:prstGeom>
          </p:spPr>
        </p:pic>
      </p:grpSp>
      <p:sp>
        <p:nvSpPr>
          <p:cNvPr id="2" name="标题 1"/>
          <p:cNvSpPr>
            <a:spLocks noGrp="1"/>
          </p:cNvSpPr>
          <p:nvPr>
            <p:ph type="ctrTitle"/>
          </p:nvPr>
        </p:nvSpPr>
        <p:spPr>
          <a:xfrm>
            <a:off x="608013" y="609600"/>
            <a:ext cx="3962400" cy="4724399"/>
          </a:xfrm>
        </p:spPr>
        <p:txBody>
          <a:bodyPr rtlCol="0">
            <a:normAutofit/>
          </a:bodyPr>
          <a:lstStyle>
            <a:lvl1pPr>
              <a:lnSpc>
                <a:spcPct val="100000"/>
              </a:lnSpc>
              <a:defRPr sz="4800"/>
            </a:lvl1pPr>
          </a:lstStyle>
          <a:p>
            <a:pPr rtl="0"/>
            <a:r>
              <a:rPr lang="zh-CN" altLang="en-US" smtClean="0"/>
              <a:t>单击此处编辑母版标题样式</a:t>
            </a:r>
            <a:endParaRPr dirty="0"/>
          </a:p>
        </p:txBody>
      </p:sp>
      <p:sp>
        <p:nvSpPr>
          <p:cNvPr id="3" name="副标题 2"/>
          <p:cNvSpPr>
            <a:spLocks noGrp="1"/>
          </p:cNvSpPr>
          <p:nvPr>
            <p:ph type="subTitle" idx="1"/>
          </p:nvPr>
        </p:nvSpPr>
        <p:spPr>
          <a:xfrm>
            <a:off x="608013" y="5410200"/>
            <a:ext cx="3962400" cy="762000"/>
          </a:xfrm>
        </p:spPr>
        <p:txBody>
          <a:bodyPr rtlCol="0">
            <a:normAutofit/>
          </a:bodyPr>
          <a:lstStyle>
            <a:lvl1pPr marL="0" indent="0" algn="l">
              <a:spcBef>
                <a:spcPts val="0"/>
              </a:spcBef>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rtl="0"/>
            <a:r>
              <a:rPr lang="zh-CN" altLang="en-US" smtClean="0"/>
              <a:t>单击此处编辑母版副标题样式</a:t>
            </a:r>
            <a:endParaRPr dirty="0"/>
          </a:p>
        </p:txBody>
      </p:sp>
      <p:sp>
        <p:nvSpPr>
          <p:cNvPr id="8" name="日期占位符 7"/>
          <p:cNvSpPr>
            <a:spLocks noGrp="1"/>
          </p:cNvSpPr>
          <p:nvPr>
            <p:ph type="dt" sz="half" idx="10"/>
          </p:nvPr>
        </p:nvSpPr>
        <p:spPr/>
        <p:txBody>
          <a:bodyPr rtlCol="0"/>
          <a:lstStyle>
            <a:lvl1pPr>
              <a:defRPr>
                <a:solidFill>
                  <a:schemeClr val="tx1"/>
                </a:solidFill>
              </a:defRPr>
            </a:lvl1pPr>
          </a:lstStyle>
          <a:p>
            <a:fld id="{AE9151E1-A7E4-4E2F-A9B6-DD86679A9F4F}" type="datetime2">
              <a:rPr lang="zh-CN" altLang="en-US" smtClean="0"/>
            </a:fld>
            <a:endParaRPr lang="en-US" dirty="0"/>
          </a:p>
        </p:txBody>
      </p:sp>
      <p:sp>
        <p:nvSpPr>
          <p:cNvPr id="9" name="页脚占位符 8"/>
          <p:cNvSpPr>
            <a:spLocks noGrp="1"/>
          </p:cNvSpPr>
          <p:nvPr>
            <p:ph type="ftr" sz="quarter" idx="11"/>
          </p:nvPr>
        </p:nvSpPr>
        <p:spPr bwMode="ltGray"/>
        <p:txBody>
          <a:bodyPr rtlCol="0"/>
          <a:lstStyle>
            <a:lvl1pPr>
              <a:defRPr>
                <a:solidFill>
                  <a:schemeClr val="bg1"/>
                </a:solidFill>
              </a:defRPr>
            </a:lvl1pPr>
          </a:lstStyle>
          <a:p>
            <a:pPr rtl="0"/>
            <a:r>
              <a:rPr lang="zh-CN" dirty="0"/>
              <a:t>添加页脚</a:t>
            </a:r>
            <a:endParaRPr lang="zh-CN" dirty="0"/>
          </a:p>
        </p:txBody>
      </p:sp>
      <p:sp>
        <p:nvSpPr>
          <p:cNvPr id="10" name="幻灯片编号占位符 9"/>
          <p:cNvSpPr>
            <a:spLocks noGrp="1"/>
          </p:cNvSpPr>
          <p:nvPr>
            <p:ph type="sldNum" sz="quarter" idx="12"/>
          </p:nvPr>
        </p:nvSpPr>
        <p:spPr bwMode="ltGray"/>
        <p:txBody>
          <a:bodyPr rtlCol="0"/>
          <a:lstStyle>
            <a:lvl1pPr>
              <a:defRPr>
                <a:solidFill>
                  <a:schemeClr val="bg1"/>
                </a:solidFill>
              </a:defRPr>
            </a:lvl1pPr>
          </a:lstStyle>
          <a:p>
            <a:pPr rtl="0"/>
            <a:fld id="{A3F31473-23EB-4724-8B59-FE6D21D89FA4}" type="slidenum">
              <a:rPr lang="en-US" smtClean="0"/>
            </a:fld>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rtl="0"/>
            <a:r>
              <a:rPr lang="zh-CN" altLang="en-US" smtClean="0"/>
              <a:t>单击此处编辑母版标题样式</a:t>
            </a:r>
            <a:endParaRPr lang="zh-CN" altLang="en-US" smtClean="0"/>
          </a:p>
        </p:txBody>
      </p:sp>
      <p:sp>
        <p:nvSpPr>
          <p:cNvPr id="3" name="垂直文本占位符 2"/>
          <p:cNvSpPr>
            <a:spLocks noGrp="1"/>
          </p:cNvSpPr>
          <p:nvPr>
            <p:ph type="body" orient="vert" idx="1"/>
          </p:nvPr>
        </p:nvSpPr>
        <p:spPr/>
        <p:txBody>
          <a:bodyPr vert="eaVert" rtlCol="0"/>
          <a:lstStyle>
            <a:lvl1pPr>
              <a:defRPr/>
            </a:lvl1pPr>
            <a:lvl2pPr>
              <a:defRPr/>
            </a:lvl2pPr>
            <a:lvl3pPr>
              <a:defRPr/>
            </a:lvl3pPr>
            <a:lvl4pPr>
              <a:defRPr/>
            </a:lvl4pPr>
            <a:lvl5pPr>
              <a:defRPr/>
            </a:lvl5pPr>
            <a:lvl6pPr>
              <a:defRPr/>
            </a:lvl6pPr>
            <a:lvl7pPr>
              <a:defRPr/>
            </a:lvl7pPr>
            <a:lvl8pPr>
              <a:defRPr baseline="0"/>
            </a:lvl8pPr>
            <a:lvl9pPr>
              <a:defRPr baseline="0"/>
            </a:lvl9pPr>
          </a:lstStyle>
          <a:p>
            <a:pPr lvl="0" rtl="0"/>
            <a:r>
              <a:rPr lang="zh-CN"/>
              <a:t>单击此处编辑母版文本样式</a:t>
            </a:r>
            <a:endParaRPr lang="zh-CN"/>
          </a:p>
          <a:p>
            <a:pPr lvl="1" rtl="0"/>
            <a:r>
              <a:rPr lang="zh-CN"/>
              <a:t>第二级</a:t>
            </a:r>
            <a:endParaRPr lang="zh-CN"/>
          </a:p>
          <a:p>
            <a:pPr lvl="2" rtl="0"/>
            <a:r>
              <a:rPr lang="zh-CN"/>
              <a:t>第三级</a:t>
            </a:r>
            <a:endParaRPr lang="zh-CN"/>
          </a:p>
          <a:p>
            <a:pPr lvl="3" rtl="0"/>
            <a:r>
              <a:rPr lang="zh-CN"/>
              <a:t>第四级</a:t>
            </a:r>
            <a:endParaRPr lang="zh-CN"/>
          </a:p>
          <a:p>
            <a:pPr lvl="4" rtl="0"/>
            <a:r>
              <a:rPr lang="zh-CN"/>
              <a:t>第五级</a:t>
            </a:r>
            <a:endParaRPr lang="zh-CN"/>
          </a:p>
        </p:txBody>
      </p:sp>
      <p:sp>
        <p:nvSpPr>
          <p:cNvPr id="4" name="日期占位符 3"/>
          <p:cNvSpPr>
            <a:spLocks noGrp="1"/>
          </p:cNvSpPr>
          <p:nvPr>
            <p:ph type="dt" sz="half" idx="10"/>
          </p:nvPr>
        </p:nvSpPr>
        <p:spPr/>
        <p:txBody>
          <a:bodyPr rtlCol="0"/>
          <a:lstStyle/>
          <a:p>
            <a:pPr rtl="0"/>
            <a:fld id="{DB83FB05-3DB4-4F92-A117-40CA5D64E620}" type="datetime2">
              <a:rPr lang="zh-CN" altLang="en-US" smtClean="0"/>
            </a:fld>
            <a:endParaRPr lang="en-US" dirty="0"/>
          </a:p>
        </p:txBody>
      </p:sp>
      <p:sp>
        <p:nvSpPr>
          <p:cNvPr id="5" name="页脚占位符 4"/>
          <p:cNvSpPr>
            <a:spLocks noGrp="1"/>
          </p:cNvSpPr>
          <p:nvPr>
            <p:ph type="ftr" sz="quarter" idx="11"/>
          </p:nvPr>
        </p:nvSpPr>
        <p:spPr/>
        <p:txBody>
          <a:bodyPr rtlCol="0"/>
          <a:lstStyle/>
          <a:p>
            <a:pPr rtl="0"/>
            <a:r>
              <a:rPr lang="zh-CN"/>
              <a:t>添加页脚</a:t>
            </a:r>
            <a:endParaRPr lang="zh-CN"/>
          </a:p>
        </p:txBody>
      </p:sp>
      <p:sp>
        <p:nvSpPr>
          <p:cNvPr id="6" name="幻灯片编号占位符 5"/>
          <p:cNvSpPr>
            <a:spLocks noGrp="1"/>
          </p:cNvSpPr>
          <p:nvPr>
            <p:ph type="sldNum" sz="quarter" idx="12"/>
          </p:nvPr>
        </p:nvSpPr>
        <p:spPr/>
        <p:txBody>
          <a:bodyPr rtlCol="0"/>
          <a:lstStyle/>
          <a:p>
            <a:pPr rtl="0"/>
            <a:fld id="{A3F31473-23EB-4724-8B59-FE6D21D89FA4}" type="slidenum">
              <a:rPr lang="en-US" smtClean="0"/>
            </a:fld>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标题与文本">
    <p:spTree>
      <p:nvGrpSpPr>
        <p:cNvPr id="1" name=""/>
        <p:cNvGrpSpPr/>
        <p:nvPr/>
      </p:nvGrpSpPr>
      <p:grpSpPr>
        <a:xfrm>
          <a:off x="0" y="0"/>
          <a:ext cx="0" cy="0"/>
          <a:chOff x="0" y="0"/>
          <a:chExt cx="0" cy="0"/>
        </a:xfrm>
      </p:grpSpPr>
      <p:sp>
        <p:nvSpPr>
          <p:cNvPr id="2" name="垂直标题 1"/>
          <p:cNvSpPr>
            <a:spLocks noGrp="1"/>
          </p:cNvSpPr>
          <p:nvPr>
            <p:ph type="title" orient="vert"/>
          </p:nvPr>
        </p:nvSpPr>
        <p:spPr>
          <a:xfrm>
            <a:off x="10285412" y="685800"/>
            <a:ext cx="1295401" cy="5486400"/>
          </a:xfrm>
        </p:spPr>
        <p:txBody>
          <a:bodyPr vert="eaVert" rtlCol="0"/>
          <a:lstStyle/>
          <a:p>
            <a:pPr rtl="0"/>
            <a:r>
              <a:rPr lang="zh-CN" altLang="en-US" smtClean="0"/>
              <a:t>单击此处编辑母版标题样式</a:t>
            </a:r>
            <a:endParaRPr lang="zh-CN" altLang="en-US" smtClean="0"/>
          </a:p>
        </p:txBody>
      </p:sp>
      <p:sp>
        <p:nvSpPr>
          <p:cNvPr id="3" name="垂直文本占位符 2"/>
          <p:cNvSpPr>
            <a:spLocks noGrp="1"/>
          </p:cNvSpPr>
          <p:nvPr>
            <p:ph type="body" orient="vert" idx="1"/>
          </p:nvPr>
        </p:nvSpPr>
        <p:spPr>
          <a:xfrm>
            <a:off x="608012" y="685800"/>
            <a:ext cx="9474253" cy="5486400"/>
          </a:xfrm>
        </p:spPr>
        <p:txBody>
          <a:bodyPr vert="eaVert" rtlCol="0"/>
          <a:lstStyle>
            <a:lvl1pPr>
              <a:defRPr/>
            </a:lvl1pPr>
            <a:lvl2pPr>
              <a:defRPr/>
            </a:lvl2pPr>
            <a:lvl3pPr>
              <a:defRPr/>
            </a:lvl3pPr>
            <a:lvl4pPr>
              <a:defRPr/>
            </a:lvl4pPr>
            <a:lvl5pPr>
              <a:defRPr/>
            </a:lvl5pPr>
            <a:lvl6pPr>
              <a:defRPr/>
            </a:lvl6pPr>
            <a:lvl7pPr>
              <a:defRPr/>
            </a:lvl7pPr>
            <a:lvl8pPr>
              <a:defRPr baseline="0"/>
            </a:lvl8pPr>
            <a:lvl9pPr>
              <a:defRPr baseline="0"/>
            </a:lvl9pPr>
          </a:lstStyle>
          <a:p>
            <a:pPr lvl="0" rtl="0"/>
            <a:r>
              <a:rPr lang="zh-CN"/>
              <a:t>单击此处编辑母版文本样式</a:t>
            </a:r>
            <a:endParaRPr lang="zh-CN"/>
          </a:p>
          <a:p>
            <a:pPr lvl="1" rtl="0"/>
            <a:r>
              <a:rPr lang="zh-CN"/>
              <a:t>第二级</a:t>
            </a:r>
            <a:endParaRPr lang="zh-CN"/>
          </a:p>
          <a:p>
            <a:pPr lvl="2" rtl="0"/>
            <a:r>
              <a:rPr lang="zh-CN"/>
              <a:t>第三级</a:t>
            </a:r>
            <a:endParaRPr lang="zh-CN"/>
          </a:p>
          <a:p>
            <a:pPr lvl="3" rtl="0"/>
            <a:r>
              <a:rPr lang="zh-CN"/>
              <a:t>第四级</a:t>
            </a:r>
            <a:endParaRPr lang="zh-CN"/>
          </a:p>
          <a:p>
            <a:pPr lvl="4" rtl="0"/>
            <a:r>
              <a:rPr lang="zh-CN"/>
              <a:t>第五级</a:t>
            </a:r>
            <a:endParaRPr lang="zh-CN"/>
          </a:p>
        </p:txBody>
      </p:sp>
      <p:sp>
        <p:nvSpPr>
          <p:cNvPr id="4" name="日期占位符 3"/>
          <p:cNvSpPr>
            <a:spLocks noGrp="1"/>
          </p:cNvSpPr>
          <p:nvPr>
            <p:ph type="dt" sz="half" idx="10"/>
          </p:nvPr>
        </p:nvSpPr>
        <p:spPr/>
        <p:txBody>
          <a:bodyPr rtlCol="0"/>
          <a:lstStyle/>
          <a:p>
            <a:pPr rtl="0"/>
            <a:fld id="{4906060D-9551-4EEF-94C9-DFFC65B261B2}" type="datetime2">
              <a:rPr lang="zh-CN" altLang="en-US" smtClean="0"/>
            </a:fld>
            <a:endParaRPr lang="en-US" dirty="0"/>
          </a:p>
        </p:txBody>
      </p:sp>
      <p:sp>
        <p:nvSpPr>
          <p:cNvPr id="5" name="页脚占位符 4"/>
          <p:cNvSpPr>
            <a:spLocks noGrp="1"/>
          </p:cNvSpPr>
          <p:nvPr>
            <p:ph type="ftr" sz="quarter" idx="11"/>
          </p:nvPr>
        </p:nvSpPr>
        <p:spPr/>
        <p:txBody>
          <a:bodyPr rtlCol="0"/>
          <a:lstStyle/>
          <a:p>
            <a:pPr rtl="0"/>
            <a:r>
              <a:rPr lang="zh-CN"/>
              <a:t>添加页脚</a:t>
            </a:r>
            <a:endParaRPr lang="zh-CN"/>
          </a:p>
        </p:txBody>
      </p:sp>
      <p:sp>
        <p:nvSpPr>
          <p:cNvPr id="6" name="幻灯片编号占位符 5"/>
          <p:cNvSpPr>
            <a:spLocks noGrp="1"/>
          </p:cNvSpPr>
          <p:nvPr>
            <p:ph type="sldNum" sz="quarter" idx="12"/>
          </p:nvPr>
        </p:nvSpPr>
        <p:spPr/>
        <p:txBody>
          <a:bodyPr rtlCol="0"/>
          <a:lstStyle/>
          <a:p>
            <a:pPr rtl="0"/>
            <a:fld id="{A3F31473-23EB-4724-8B59-FE6D21D89FA4}" type="slidenum">
              <a:rPr lang="en-US" smtClean="0"/>
            </a:fld>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rtl="0"/>
            <a:r>
              <a:rPr lang="zh-CN" altLang="en-US" smtClean="0"/>
              <a:t>单击此处编辑母版标题样式</a:t>
            </a:r>
            <a:endParaRPr dirty="0"/>
          </a:p>
        </p:txBody>
      </p:sp>
      <p:sp>
        <p:nvSpPr>
          <p:cNvPr id="7" name="内容占位符 2"/>
          <p:cNvSpPr>
            <a:spLocks noGrp="1"/>
          </p:cNvSpPr>
          <p:nvPr>
            <p:ph idx="13"/>
          </p:nvPr>
        </p:nvSpPr>
        <p:spPr>
          <a:xfrm>
            <a:off x="1293812" y="685801"/>
            <a:ext cx="10287000" cy="4190999"/>
          </a:xfrm>
        </p:spPr>
        <p:txBody>
          <a:bodyPr rtlCol="0"/>
          <a:lstStyle>
            <a:lvl1pPr>
              <a:defRPr/>
            </a:lvl1pPr>
            <a:lvl2pPr>
              <a:defRPr/>
            </a:lvl2pPr>
            <a:lvl3pPr>
              <a:defRPr/>
            </a:lvl3pPr>
            <a:lvl4pPr>
              <a:defRPr/>
            </a:lvl4pPr>
            <a:lvl5pPr>
              <a:defRPr/>
            </a:lvl5pPr>
            <a:lvl6pPr>
              <a:defRPr/>
            </a:lvl6pPr>
            <a:lvl7pPr>
              <a:defRPr/>
            </a:lvl7pPr>
            <a:lvl8pPr>
              <a:defRPr/>
            </a:lvl8pPr>
            <a:lvl9pPr>
              <a:defRPr/>
            </a:lvl9pPr>
          </a:lstStyle>
          <a:p>
            <a:pPr lvl="0" rtl="0"/>
            <a:r>
              <a:rPr lang="zh-CN" dirty="0"/>
              <a:t>单击此处编辑母</a:t>
            </a:r>
            <a:r>
              <a:rPr lang="zh-CN" altLang="en-US" noProof="0" dirty="0"/>
              <a:t>版文本样</a:t>
            </a:r>
            <a:r>
              <a:rPr lang="zh-CN" dirty="0"/>
              <a:t>式</a:t>
            </a:r>
            <a:endParaRPr lang="zh-CN" dirty="0"/>
          </a:p>
          <a:p>
            <a:pPr lvl="1" rtl="0"/>
            <a:r>
              <a:rPr lang="zh-CN" dirty="0"/>
              <a:t>第二级</a:t>
            </a:r>
            <a:endParaRPr lang="zh-CN" dirty="0"/>
          </a:p>
          <a:p>
            <a:pPr lvl="2" rtl="0"/>
            <a:r>
              <a:rPr lang="zh-CN" dirty="0"/>
              <a:t>第三级</a:t>
            </a:r>
            <a:endParaRPr lang="zh-CN" dirty="0"/>
          </a:p>
          <a:p>
            <a:pPr lvl="3" rtl="0"/>
            <a:r>
              <a:rPr lang="zh-CN" dirty="0"/>
              <a:t>第四级</a:t>
            </a:r>
            <a:endParaRPr lang="zh-CN" dirty="0"/>
          </a:p>
          <a:p>
            <a:pPr lvl="4" rtl="0"/>
            <a:r>
              <a:rPr lang="zh-CN" dirty="0"/>
              <a:t>第五级</a:t>
            </a:r>
            <a:endParaRPr lang="zh-CN" dirty="0"/>
          </a:p>
        </p:txBody>
      </p:sp>
      <p:sp>
        <p:nvSpPr>
          <p:cNvPr id="4" name="日期占位符 3"/>
          <p:cNvSpPr>
            <a:spLocks noGrp="1"/>
          </p:cNvSpPr>
          <p:nvPr>
            <p:ph type="dt" sz="half" idx="10"/>
          </p:nvPr>
        </p:nvSpPr>
        <p:spPr/>
        <p:txBody>
          <a:bodyPr rtlCol="0"/>
          <a:lstStyle/>
          <a:p>
            <a:pPr rtl="0"/>
            <a:fld id="{AAFD247C-663D-4E35-A1D9-2DEEB5A42319}" type="datetime2">
              <a:rPr lang="zh-CN" altLang="en-US" smtClean="0"/>
            </a:fld>
            <a:endParaRPr lang="en-US" dirty="0"/>
          </a:p>
        </p:txBody>
      </p:sp>
      <p:sp>
        <p:nvSpPr>
          <p:cNvPr id="5" name="页脚占位符 4"/>
          <p:cNvSpPr>
            <a:spLocks noGrp="1"/>
          </p:cNvSpPr>
          <p:nvPr>
            <p:ph type="ftr" sz="quarter" idx="11"/>
          </p:nvPr>
        </p:nvSpPr>
        <p:spPr/>
        <p:txBody>
          <a:bodyPr rtlCol="0"/>
          <a:lstStyle/>
          <a:p>
            <a:pPr rtl="0"/>
            <a:r>
              <a:rPr lang="zh-CN" dirty="0"/>
              <a:t>添加页脚</a:t>
            </a:r>
            <a:endParaRPr lang="zh-CN" dirty="0"/>
          </a:p>
        </p:txBody>
      </p:sp>
      <p:sp>
        <p:nvSpPr>
          <p:cNvPr id="6" name="幻灯片编号占位符 5"/>
          <p:cNvSpPr>
            <a:spLocks noGrp="1"/>
          </p:cNvSpPr>
          <p:nvPr>
            <p:ph type="sldNum" sz="quarter" idx="12"/>
          </p:nvPr>
        </p:nvSpPr>
        <p:spPr/>
        <p:txBody>
          <a:bodyPr rtlCol="0"/>
          <a:lstStyle/>
          <a:p>
            <a:pPr rtl="0"/>
            <a:fld id="{A3F31473-23EB-4724-8B59-FE6D21D89FA4}" type="slidenum">
              <a:rPr lang="en-US" smtClean="0"/>
            </a:fld>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08013" y="2514600"/>
            <a:ext cx="8229599" cy="2819400"/>
          </a:xfrm>
        </p:spPr>
        <p:txBody>
          <a:bodyPr rtlCol="0" anchor="b">
            <a:normAutofit/>
          </a:bodyPr>
          <a:lstStyle>
            <a:lvl1pPr algn="l">
              <a:defRPr sz="4800" b="0" cap="none" baseline="0"/>
            </a:lvl1pPr>
          </a:lstStyle>
          <a:p>
            <a:pPr rtl="0"/>
            <a:r>
              <a:rPr lang="zh-CN" altLang="en-US" smtClean="0"/>
              <a:t>单击此处编辑母版标题样式</a:t>
            </a:r>
            <a:endParaRPr dirty="0"/>
          </a:p>
        </p:txBody>
      </p:sp>
      <p:sp>
        <p:nvSpPr>
          <p:cNvPr id="3" name="文本占位符 2"/>
          <p:cNvSpPr>
            <a:spLocks noGrp="1"/>
          </p:cNvSpPr>
          <p:nvPr>
            <p:ph type="body" idx="1"/>
          </p:nvPr>
        </p:nvSpPr>
        <p:spPr>
          <a:xfrm>
            <a:off x="606425" y="5410200"/>
            <a:ext cx="8231187" cy="762000"/>
          </a:xfrm>
        </p:spPr>
        <p:txBody>
          <a:bodyPr rtlCol="0" anchor="t">
            <a:normAutofit/>
          </a:bodyPr>
          <a:lstStyle>
            <a:lvl1pPr marL="0" indent="0">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zh-CN" altLang="en-US" smtClean="0"/>
              <a:t>单击此处编辑母版文本样式</a:t>
            </a:r>
            <a:endParaRPr lang="zh-CN" altLang="en-US" smtClean="0"/>
          </a:p>
        </p:txBody>
      </p:sp>
      <p:sp>
        <p:nvSpPr>
          <p:cNvPr id="7" name="日期占位符 6"/>
          <p:cNvSpPr>
            <a:spLocks noGrp="1"/>
          </p:cNvSpPr>
          <p:nvPr>
            <p:ph type="dt" sz="half" idx="10"/>
          </p:nvPr>
        </p:nvSpPr>
        <p:spPr/>
        <p:txBody>
          <a:bodyPr rtlCol="0"/>
          <a:lstStyle/>
          <a:p>
            <a:pPr rtl="0"/>
            <a:fld id="{1331C2DF-FBA2-482B-9443-808972533292}" type="datetime2">
              <a:rPr lang="zh-CN" altLang="en-US" smtClean="0"/>
            </a:fld>
            <a:endParaRPr lang="en-US" dirty="0"/>
          </a:p>
        </p:txBody>
      </p:sp>
      <p:sp>
        <p:nvSpPr>
          <p:cNvPr id="8" name="页脚占位符 7"/>
          <p:cNvSpPr>
            <a:spLocks noGrp="1"/>
          </p:cNvSpPr>
          <p:nvPr>
            <p:ph type="ftr" sz="quarter" idx="11"/>
          </p:nvPr>
        </p:nvSpPr>
        <p:spPr/>
        <p:txBody>
          <a:bodyPr rtlCol="0"/>
          <a:lstStyle/>
          <a:p>
            <a:pPr rtl="0"/>
            <a:r>
              <a:rPr lang="zh-CN"/>
              <a:t>添加页脚</a:t>
            </a:r>
            <a:endParaRPr lang="zh-CN"/>
          </a:p>
        </p:txBody>
      </p:sp>
      <p:sp>
        <p:nvSpPr>
          <p:cNvPr id="9" name="幻灯片编号占位符 8"/>
          <p:cNvSpPr>
            <a:spLocks noGrp="1"/>
          </p:cNvSpPr>
          <p:nvPr>
            <p:ph type="sldNum" sz="quarter" idx="12"/>
          </p:nvPr>
        </p:nvSpPr>
        <p:spPr/>
        <p:txBody>
          <a:bodyPr rtlCol="0"/>
          <a:lstStyle/>
          <a:p>
            <a:pPr rtl="0"/>
            <a:fld id="{A3F31473-23EB-4724-8B59-FE6D21D89FA4}" type="slidenum">
              <a:rPr lang="en-US" smtClean="0"/>
            </a:fld>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rtl="0"/>
            <a:r>
              <a:rPr lang="zh-CN" altLang="en-US" smtClean="0"/>
              <a:t>单击此处编辑母版标题样式</a:t>
            </a:r>
            <a:endParaRPr dirty="0"/>
          </a:p>
        </p:txBody>
      </p:sp>
      <p:sp>
        <p:nvSpPr>
          <p:cNvPr id="3" name="内容占位符 2"/>
          <p:cNvSpPr>
            <a:spLocks noGrp="1"/>
          </p:cNvSpPr>
          <p:nvPr>
            <p:ph sz="half" idx="1"/>
          </p:nvPr>
        </p:nvSpPr>
        <p:spPr>
          <a:xfrm>
            <a:off x="1293813" y="685800"/>
            <a:ext cx="5029200" cy="4191000"/>
          </a:xfrm>
        </p:spPr>
        <p:txBody>
          <a:bodyPr rtlCol="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rtl="0"/>
            <a:r>
              <a:rPr lang="zh-CN" dirty="0"/>
              <a:t>单击此处编辑母版文本样式</a:t>
            </a:r>
            <a:endParaRPr lang="zh-CN" dirty="0"/>
          </a:p>
          <a:p>
            <a:pPr lvl="1" rtl="0"/>
            <a:r>
              <a:rPr lang="zh-CN" dirty="0"/>
              <a:t>第二级</a:t>
            </a:r>
            <a:endParaRPr lang="zh-CN" dirty="0"/>
          </a:p>
          <a:p>
            <a:pPr lvl="2" rtl="0"/>
            <a:r>
              <a:rPr lang="zh-CN" dirty="0"/>
              <a:t>第三级</a:t>
            </a:r>
            <a:endParaRPr lang="zh-CN" dirty="0"/>
          </a:p>
          <a:p>
            <a:pPr lvl="3" rtl="0"/>
            <a:r>
              <a:rPr lang="zh-CN" dirty="0"/>
              <a:t>第四级</a:t>
            </a:r>
            <a:endParaRPr lang="zh-CN" dirty="0"/>
          </a:p>
          <a:p>
            <a:pPr lvl="4" rtl="0"/>
            <a:r>
              <a:rPr lang="zh-CN" dirty="0"/>
              <a:t>第五级</a:t>
            </a:r>
            <a:endParaRPr lang="zh-CN" dirty="0"/>
          </a:p>
        </p:txBody>
      </p:sp>
      <p:sp>
        <p:nvSpPr>
          <p:cNvPr id="4" name="内容占位符 3"/>
          <p:cNvSpPr>
            <a:spLocks noGrp="1"/>
          </p:cNvSpPr>
          <p:nvPr>
            <p:ph sz="half" idx="2"/>
          </p:nvPr>
        </p:nvSpPr>
        <p:spPr>
          <a:xfrm>
            <a:off x="6551614" y="685800"/>
            <a:ext cx="5029199" cy="4191000"/>
          </a:xfrm>
        </p:spPr>
        <p:txBody>
          <a:bodyPr rtlCol="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rtl="0"/>
            <a:r>
              <a:rPr lang="zh-CN"/>
              <a:t>单击此处编辑母版文本样式</a:t>
            </a:r>
            <a:endParaRPr lang="zh-CN"/>
          </a:p>
          <a:p>
            <a:pPr lvl="1" rtl="0"/>
            <a:r>
              <a:rPr lang="zh-CN"/>
              <a:t>第二级</a:t>
            </a:r>
            <a:endParaRPr lang="zh-CN"/>
          </a:p>
          <a:p>
            <a:pPr lvl="2" rtl="0"/>
            <a:r>
              <a:rPr lang="zh-CN"/>
              <a:t>第三级</a:t>
            </a:r>
            <a:endParaRPr lang="zh-CN"/>
          </a:p>
          <a:p>
            <a:pPr lvl="3" rtl="0"/>
            <a:r>
              <a:rPr lang="zh-CN"/>
              <a:t>第四级</a:t>
            </a:r>
            <a:endParaRPr lang="zh-CN"/>
          </a:p>
          <a:p>
            <a:pPr lvl="4" rtl="0"/>
            <a:r>
              <a:rPr lang="zh-CN"/>
              <a:t>第五级</a:t>
            </a:r>
            <a:endParaRPr lang="zh-CN"/>
          </a:p>
        </p:txBody>
      </p:sp>
      <p:sp>
        <p:nvSpPr>
          <p:cNvPr id="5" name="日期占位符 4"/>
          <p:cNvSpPr>
            <a:spLocks noGrp="1"/>
          </p:cNvSpPr>
          <p:nvPr>
            <p:ph type="dt" sz="half" idx="10"/>
          </p:nvPr>
        </p:nvSpPr>
        <p:spPr/>
        <p:txBody>
          <a:bodyPr rtlCol="0"/>
          <a:lstStyle/>
          <a:p>
            <a:pPr rtl="0"/>
            <a:fld id="{1D8E916A-E0E0-4E31-94E3-4789C7B2066D}" type="datetime2">
              <a:rPr lang="zh-CN" altLang="en-US" smtClean="0"/>
            </a:fld>
            <a:endParaRPr lang="en-US" dirty="0"/>
          </a:p>
        </p:txBody>
      </p:sp>
      <p:sp>
        <p:nvSpPr>
          <p:cNvPr id="6" name="页脚占位符 5"/>
          <p:cNvSpPr>
            <a:spLocks noGrp="1"/>
          </p:cNvSpPr>
          <p:nvPr>
            <p:ph type="ftr" sz="quarter" idx="11"/>
          </p:nvPr>
        </p:nvSpPr>
        <p:spPr/>
        <p:txBody>
          <a:bodyPr rtlCol="0"/>
          <a:lstStyle/>
          <a:p>
            <a:pPr rtl="0"/>
            <a:r>
              <a:rPr lang="zh-CN"/>
              <a:t>添加页脚</a:t>
            </a:r>
            <a:endParaRPr lang="zh-CN"/>
          </a:p>
        </p:txBody>
      </p:sp>
      <p:sp>
        <p:nvSpPr>
          <p:cNvPr id="7" name="幻灯片编号占位符 6"/>
          <p:cNvSpPr>
            <a:spLocks noGrp="1"/>
          </p:cNvSpPr>
          <p:nvPr>
            <p:ph type="sldNum" sz="quarter" idx="12"/>
          </p:nvPr>
        </p:nvSpPr>
        <p:spPr/>
        <p:txBody>
          <a:bodyPr rtlCol="0"/>
          <a:lstStyle/>
          <a:p>
            <a:pPr rtl="0"/>
            <a:fld id="{A3F31473-23EB-4724-8B59-FE6D21D89FA4}" type="slidenum">
              <a:rPr lang="en-US" smtClean="0"/>
            </a:fld>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441" y="5105400"/>
            <a:ext cx="10971372" cy="1066800"/>
          </a:xfrm>
        </p:spPr>
        <p:txBody>
          <a:bodyPr rtlCol="0"/>
          <a:lstStyle>
            <a:lvl1pPr>
              <a:defRPr/>
            </a:lvl1pPr>
          </a:lstStyle>
          <a:p>
            <a:pPr rtl="0"/>
            <a:r>
              <a:rPr lang="zh-CN" altLang="en-US" smtClean="0"/>
              <a:t>单击此处编辑母版标题样式</a:t>
            </a:r>
            <a:endParaRPr lang="zh-CN" altLang="en-US" smtClean="0"/>
          </a:p>
        </p:txBody>
      </p:sp>
      <p:sp>
        <p:nvSpPr>
          <p:cNvPr id="3" name="文本占位符 2"/>
          <p:cNvSpPr>
            <a:spLocks noGrp="1"/>
          </p:cNvSpPr>
          <p:nvPr>
            <p:ph type="body" idx="1"/>
          </p:nvPr>
        </p:nvSpPr>
        <p:spPr>
          <a:xfrm>
            <a:off x="1293664" y="685800"/>
            <a:ext cx="5029200" cy="990600"/>
          </a:xfrm>
        </p:spPr>
        <p:txBody>
          <a:bodyPr rtlCol="0" anchor="ctr">
            <a:normAutofit/>
          </a:bodyPr>
          <a:lstStyle>
            <a:lvl1pPr marL="0" indent="0">
              <a:spcBef>
                <a:spcPts val="0"/>
              </a:spcBef>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smtClean="0"/>
              <a:t>单击此处编辑母版文本样式</a:t>
            </a:r>
            <a:endParaRPr lang="zh-CN" altLang="en-US" smtClean="0"/>
          </a:p>
        </p:txBody>
      </p:sp>
      <p:sp>
        <p:nvSpPr>
          <p:cNvPr id="4" name="内容占位符 3"/>
          <p:cNvSpPr>
            <a:spLocks noGrp="1"/>
          </p:cNvSpPr>
          <p:nvPr>
            <p:ph sz="half" idx="2"/>
          </p:nvPr>
        </p:nvSpPr>
        <p:spPr>
          <a:xfrm>
            <a:off x="1293664" y="1752600"/>
            <a:ext cx="5029200" cy="3200400"/>
          </a:xfrm>
        </p:spPr>
        <p:txBody>
          <a:bodyPr rtlCol="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rtl="0"/>
            <a:r>
              <a:rPr lang="zh-CN" dirty="0"/>
              <a:t>单击此处编辑母版文本样式</a:t>
            </a:r>
            <a:endParaRPr lang="zh-CN" dirty="0"/>
          </a:p>
          <a:p>
            <a:pPr lvl="1" rtl="0"/>
            <a:r>
              <a:rPr lang="zh-CN" dirty="0"/>
              <a:t>第二级</a:t>
            </a:r>
            <a:endParaRPr lang="zh-CN" dirty="0"/>
          </a:p>
          <a:p>
            <a:pPr lvl="2" rtl="0"/>
            <a:r>
              <a:rPr lang="zh-CN" dirty="0"/>
              <a:t>第三级</a:t>
            </a:r>
            <a:endParaRPr lang="zh-CN" dirty="0"/>
          </a:p>
          <a:p>
            <a:pPr lvl="3" rtl="0"/>
            <a:r>
              <a:rPr lang="zh-CN" dirty="0"/>
              <a:t>第四级</a:t>
            </a:r>
            <a:endParaRPr lang="zh-CN" dirty="0"/>
          </a:p>
          <a:p>
            <a:pPr lvl="4" rtl="0"/>
            <a:r>
              <a:rPr lang="zh-CN" dirty="0"/>
              <a:t>第五级</a:t>
            </a:r>
            <a:endParaRPr lang="zh-CN" dirty="0"/>
          </a:p>
        </p:txBody>
      </p:sp>
      <p:sp>
        <p:nvSpPr>
          <p:cNvPr id="5" name="文本占位符 4"/>
          <p:cNvSpPr>
            <a:spLocks noGrp="1"/>
          </p:cNvSpPr>
          <p:nvPr>
            <p:ph type="body" sz="quarter" idx="3"/>
          </p:nvPr>
        </p:nvSpPr>
        <p:spPr>
          <a:xfrm>
            <a:off x="6551613" y="685800"/>
            <a:ext cx="5029200" cy="990600"/>
          </a:xfrm>
        </p:spPr>
        <p:txBody>
          <a:bodyPr rtlCol="0" anchor="ctr">
            <a:normAutofit/>
          </a:bodyPr>
          <a:lstStyle>
            <a:lvl1pPr marL="0" indent="0">
              <a:spcBef>
                <a:spcPts val="0"/>
              </a:spcBef>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550025" y="1752600"/>
            <a:ext cx="5029200" cy="3200400"/>
          </a:xfrm>
        </p:spPr>
        <p:txBody>
          <a:bodyPr rtlCol="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rtl="0"/>
            <a:r>
              <a:rPr lang="zh-CN"/>
              <a:t>单击此处编辑母版文本样式</a:t>
            </a:r>
            <a:endParaRPr lang="zh-CN"/>
          </a:p>
          <a:p>
            <a:pPr lvl="1" rtl="0"/>
            <a:r>
              <a:rPr lang="zh-CN"/>
              <a:t>第二级</a:t>
            </a:r>
            <a:endParaRPr lang="zh-CN"/>
          </a:p>
          <a:p>
            <a:pPr lvl="2" rtl="0"/>
            <a:r>
              <a:rPr lang="zh-CN"/>
              <a:t>第三级</a:t>
            </a:r>
            <a:endParaRPr lang="zh-CN"/>
          </a:p>
          <a:p>
            <a:pPr lvl="3" rtl="0"/>
            <a:r>
              <a:rPr lang="zh-CN"/>
              <a:t>第四级</a:t>
            </a:r>
            <a:endParaRPr lang="zh-CN"/>
          </a:p>
          <a:p>
            <a:pPr lvl="4" rtl="0"/>
            <a:r>
              <a:rPr lang="zh-CN"/>
              <a:t>第五级</a:t>
            </a:r>
            <a:endParaRPr lang="zh-CN"/>
          </a:p>
        </p:txBody>
      </p:sp>
      <p:sp>
        <p:nvSpPr>
          <p:cNvPr id="7" name="日期占位符 6"/>
          <p:cNvSpPr>
            <a:spLocks noGrp="1"/>
          </p:cNvSpPr>
          <p:nvPr>
            <p:ph type="dt" sz="half" idx="10"/>
          </p:nvPr>
        </p:nvSpPr>
        <p:spPr/>
        <p:txBody>
          <a:bodyPr rtlCol="0"/>
          <a:lstStyle/>
          <a:p>
            <a:pPr rtl="0"/>
            <a:fld id="{B2BEBD70-0E90-4420-98B5-1FD9F954264D}" type="datetime2">
              <a:rPr lang="zh-CN" altLang="en-US" smtClean="0"/>
            </a:fld>
            <a:endParaRPr lang="en-US" dirty="0"/>
          </a:p>
        </p:txBody>
      </p:sp>
      <p:sp>
        <p:nvSpPr>
          <p:cNvPr id="8" name="页脚占位符 7"/>
          <p:cNvSpPr>
            <a:spLocks noGrp="1"/>
          </p:cNvSpPr>
          <p:nvPr>
            <p:ph type="ftr" sz="quarter" idx="11"/>
          </p:nvPr>
        </p:nvSpPr>
        <p:spPr/>
        <p:txBody>
          <a:bodyPr rtlCol="0"/>
          <a:lstStyle/>
          <a:p>
            <a:pPr rtl="0"/>
            <a:r>
              <a:rPr lang="zh-CN"/>
              <a:t>添加页脚</a:t>
            </a:r>
            <a:endParaRPr lang="zh-CN"/>
          </a:p>
        </p:txBody>
      </p:sp>
      <p:sp>
        <p:nvSpPr>
          <p:cNvPr id="9" name="幻灯片编号占位符 8"/>
          <p:cNvSpPr>
            <a:spLocks noGrp="1"/>
          </p:cNvSpPr>
          <p:nvPr>
            <p:ph type="sldNum" sz="quarter" idx="12"/>
          </p:nvPr>
        </p:nvSpPr>
        <p:spPr/>
        <p:txBody>
          <a:bodyPr rtlCol="0"/>
          <a:lstStyle/>
          <a:p>
            <a:pPr rtl="0"/>
            <a:fld id="{A3F31473-23EB-4724-8B59-FE6D21D89FA4}" type="slidenum">
              <a:rPr lang="en-US" smtClean="0"/>
            </a:fld>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rtl="0"/>
            <a:r>
              <a:rPr lang="zh-CN" altLang="en-US" smtClean="0"/>
              <a:t>单击此处编辑母版标题样式</a:t>
            </a:r>
            <a:endParaRPr lang="zh-CN" altLang="en-US" smtClean="0"/>
          </a:p>
        </p:txBody>
      </p:sp>
      <p:sp>
        <p:nvSpPr>
          <p:cNvPr id="3" name="日期占位符 2"/>
          <p:cNvSpPr>
            <a:spLocks noGrp="1"/>
          </p:cNvSpPr>
          <p:nvPr>
            <p:ph type="dt" sz="half" idx="10"/>
          </p:nvPr>
        </p:nvSpPr>
        <p:spPr/>
        <p:txBody>
          <a:bodyPr rtlCol="0"/>
          <a:lstStyle/>
          <a:p>
            <a:pPr rtl="0"/>
            <a:fld id="{E8488F55-3F31-4EEE-95D8-0B228F931087}" type="datetime2">
              <a:rPr lang="zh-CN" altLang="en-US" smtClean="0"/>
            </a:fld>
            <a:endParaRPr lang="en-US" dirty="0"/>
          </a:p>
        </p:txBody>
      </p:sp>
      <p:sp>
        <p:nvSpPr>
          <p:cNvPr id="4" name="页脚占位符 3"/>
          <p:cNvSpPr>
            <a:spLocks noGrp="1"/>
          </p:cNvSpPr>
          <p:nvPr>
            <p:ph type="ftr" sz="quarter" idx="11"/>
          </p:nvPr>
        </p:nvSpPr>
        <p:spPr/>
        <p:txBody>
          <a:bodyPr rtlCol="0"/>
          <a:lstStyle/>
          <a:p>
            <a:pPr rtl="0"/>
            <a:r>
              <a:rPr lang="zh-CN"/>
              <a:t>添加页脚</a:t>
            </a:r>
            <a:endParaRPr lang="zh-CN"/>
          </a:p>
        </p:txBody>
      </p:sp>
      <p:sp>
        <p:nvSpPr>
          <p:cNvPr id="5" name="幻灯片编号占位符 4"/>
          <p:cNvSpPr>
            <a:spLocks noGrp="1"/>
          </p:cNvSpPr>
          <p:nvPr>
            <p:ph type="sldNum" sz="quarter" idx="12"/>
          </p:nvPr>
        </p:nvSpPr>
        <p:spPr/>
        <p:txBody>
          <a:bodyPr rtlCol="0"/>
          <a:lstStyle/>
          <a:p>
            <a:pPr rtl="0"/>
            <a:fld id="{A3F31473-23EB-4724-8B59-FE6D21D89FA4}" type="slidenum">
              <a:rPr lang="en-US" smtClean="0"/>
            </a:fld>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rtlCol="0"/>
          <a:lstStyle/>
          <a:p>
            <a:pPr rtl="0"/>
            <a:fld id="{839048D5-5A44-4E10-8007-9DACD4C8DC9F}" type="datetime2">
              <a:rPr lang="zh-CN" altLang="en-US" smtClean="0"/>
            </a:fld>
            <a:endParaRPr lang="en-US" dirty="0"/>
          </a:p>
        </p:txBody>
      </p:sp>
      <p:sp>
        <p:nvSpPr>
          <p:cNvPr id="3" name="页脚占位符 2"/>
          <p:cNvSpPr>
            <a:spLocks noGrp="1"/>
          </p:cNvSpPr>
          <p:nvPr>
            <p:ph type="ftr" sz="quarter" idx="11"/>
          </p:nvPr>
        </p:nvSpPr>
        <p:spPr/>
        <p:txBody>
          <a:bodyPr rtlCol="0"/>
          <a:lstStyle/>
          <a:p>
            <a:pPr rtl="0"/>
            <a:r>
              <a:rPr lang="zh-CN"/>
              <a:t>添加页脚</a:t>
            </a:r>
            <a:endParaRPr lang="zh-CN"/>
          </a:p>
        </p:txBody>
      </p:sp>
      <p:sp>
        <p:nvSpPr>
          <p:cNvPr id="4" name="幻灯片编号占位符 3"/>
          <p:cNvSpPr>
            <a:spLocks noGrp="1"/>
          </p:cNvSpPr>
          <p:nvPr>
            <p:ph type="sldNum" sz="quarter" idx="12"/>
          </p:nvPr>
        </p:nvSpPr>
        <p:spPr/>
        <p:txBody>
          <a:bodyPr rtlCol="0"/>
          <a:lstStyle/>
          <a:p>
            <a:pPr rtl="0"/>
            <a:fld id="{A3F31473-23EB-4724-8B59-FE6D21D89FA4}" type="slidenum">
              <a:rPr lang="en-US" smtClean="0"/>
            </a:fld>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带标题的内容">
    <p:spTree>
      <p:nvGrpSpPr>
        <p:cNvPr id="1" name=""/>
        <p:cNvGrpSpPr/>
        <p:nvPr/>
      </p:nvGrpSpPr>
      <p:grpSpPr>
        <a:xfrm>
          <a:off x="0" y="0"/>
          <a:ext cx="0" cy="0"/>
          <a:chOff x="0" y="0"/>
          <a:chExt cx="0" cy="0"/>
        </a:xfrm>
      </p:grpSpPr>
      <p:sp>
        <p:nvSpPr>
          <p:cNvPr id="2" name="标题 1"/>
          <p:cNvSpPr>
            <a:spLocks noGrp="1"/>
          </p:cNvSpPr>
          <p:nvPr>
            <p:ph type="title"/>
          </p:nvPr>
        </p:nvSpPr>
        <p:spPr>
          <a:xfrm>
            <a:off x="608014" y="685800"/>
            <a:ext cx="3962400" cy="4648200"/>
          </a:xfrm>
        </p:spPr>
        <p:txBody>
          <a:bodyPr rtlCol="0" anchor="b">
            <a:noAutofit/>
          </a:bodyPr>
          <a:lstStyle>
            <a:lvl1pPr algn="l">
              <a:defRPr sz="3600" b="0"/>
            </a:lvl1pPr>
          </a:lstStyle>
          <a:p>
            <a:pPr rtl="0"/>
            <a:r>
              <a:rPr lang="zh-CN" altLang="en-US" smtClean="0"/>
              <a:t>单击此处编辑母版标题样式</a:t>
            </a:r>
            <a:endParaRPr lang="zh-CN" altLang="en-US" smtClean="0"/>
          </a:p>
        </p:txBody>
      </p:sp>
      <p:sp>
        <p:nvSpPr>
          <p:cNvPr id="4" name="文本占位符 3"/>
          <p:cNvSpPr>
            <a:spLocks noGrp="1"/>
          </p:cNvSpPr>
          <p:nvPr>
            <p:ph type="body" sz="half" idx="2"/>
          </p:nvPr>
        </p:nvSpPr>
        <p:spPr>
          <a:xfrm>
            <a:off x="608013" y="5410200"/>
            <a:ext cx="3962400" cy="762000"/>
          </a:xfrm>
        </p:spPr>
        <p:txBody>
          <a:bodyPr rtlCol="0">
            <a:normAutofit/>
          </a:bodyPr>
          <a:lstStyle>
            <a:lvl1pPr marL="0" indent="0">
              <a:spcBef>
                <a:spcPts val="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smtClean="0"/>
              <a:t>单击此处编辑母版文本样式</a:t>
            </a:r>
            <a:endParaRPr lang="zh-CN" altLang="en-US" smtClean="0"/>
          </a:p>
        </p:txBody>
      </p:sp>
      <p:sp>
        <p:nvSpPr>
          <p:cNvPr id="3" name="内容占位符 2"/>
          <p:cNvSpPr>
            <a:spLocks noGrp="1"/>
          </p:cNvSpPr>
          <p:nvPr>
            <p:ph idx="1"/>
          </p:nvPr>
        </p:nvSpPr>
        <p:spPr>
          <a:xfrm>
            <a:off x="4875212" y="685800"/>
            <a:ext cx="6704171" cy="5486400"/>
          </a:xfrm>
        </p:spPr>
        <p:txBody>
          <a:bodyPr rtlCol="0">
            <a:normAutofit/>
          </a:bodyPr>
          <a:lstStyle>
            <a:lvl1pPr>
              <a:defRPr sz="2800"/>
            </a:lvl1pPr>
            <a:lvl2pPr>
              <a:defRPr sz="2400"/>
            </a:lvl2pPr>
            <a:lvl3pPr>
              <a:defRPr sz="2000"/>
            </a:lvl3pPr>
            <a:lvl4pPr>
              <a:defRPr sz="1800"/>
            </a:lvl4pPr>
            <a:lvl5pPr>
              <a:defRPr sz="1800"/>
            </a:lvl5pPr>
            <a:lvl6pPr>
              <a:defRPr sz="1800" baseline="0"/>
            </a:lvl6pPr>
            <a:lvl7pPr>
              <a:defRPr sz="1800" baseline="0"/>
            </a:lvl7pPr>
            <a:lvl8pPr>
              <a:defRPr sz="1800" baseline="0"/>
            </a:lvl8pPr>
            <a:lvl9pPr>
              <a:defRPr sz="1800" baseline="0"/>
            </a:lvl9pPr>
          </a:lstStyle>
          <a:p>
            <a:pPr lvl="0" rtl="0"/>
            <a:r>
              <a:rPr lang="zh-CN" dirty="0"/>
              <a:t>单击此处编辑母版文本样式</a:t>
            </a:r>
            <a:endParaRPr lang="zh-CN" dirty="0"/>
          </a:p>
          <a:p>
            <a:pPr lvl="1" rtl="0"/>
            <a:r>
              <a:rPr lang="zh-CN" dirty="0"/>
              <a:t>第二级</a:t>
            </a:r>
            <a:endParaRPr lang="zh-CN" dirty="0"/>
          </a:p>
          <a:p>
            <a:pPr lvl="2" rtl="0"/>
            <a:r>
              <a:rPr lang="zh-CN" dirty="0"/>
              <a:t>第三级</a:t>
            </a:r>
            <a:endParaRPr lang="zh-CN" dirty="0"/>
          </a:p>
          <a:p>
            <a:pPr lvl="3" rtl="0"/>
            <a:r>
              <a:rPr lang="zh-CN" dirty="0"/>
              <a:t>第四级</a:t>
            </a:r>
            <a:endParaRPr lang="zh-CN" dirty="0"/>
          </a:p>
          <a:p>
            <a:pPr lvl="4" rtl="0"/>
            <a:r>
              <a:rPr lang="zh-CN" dirty="0"/>
              <a:t>第五级</a:t>
            </a:r>
            <a:endParaRPr lang="zh-CN" dirty="0"/>
          </a:p>
        </p:txBody>
      </p:sp>
      <p:sp>
        <p:nvSpPr>
          <p:cNvPr id="5" name="日期占位符 4"/>
          <p:cNvSpPr>
            <a:spLocks noGrp="1"/>
          </p:cNvSpPr>
          <p:nvPr>
            <p:ph type="dt" sz="half" idx="10"/>
          </p:nvPr>
        </p:nvSpPr>
        <p:spPr/>
        <p:txBody>
          <a:bodyPr rtlCol="0"/>
          <a:lstStyle/>
          <a:p>
            <a:pPr rtl="0"/>
            <a:fld id="{CB885504-3C29-47AC-BF96-96F7E8D0E784}" type="datetime2">
              <a:rPr lang="zh-CN" altLang="en-US" smtClean="0"/>
            </a:fld>
            <a:endParaRPr lang="en-US" dirty="0"/>
          </a:p>
        </p:txBody>
      </p:sp>
      <p:sp>
        <p:nvSpPr>
          <p:cNvPr id="6" name="页脚占位符 5"/>
          <p:cNvSpPr>
            <a:spLocks noGrp="1"/>
          </p:cNvSpPr>
          <p:nvPr>
            <p:ph type="ftr" sz="quarter" idx="11"/>
          </p:nvPr>
        </p:nvSpPr>
        <p:spPr/>
        <p:txBody>
          <a:bodyPr rtlCol="0"/>
          <a:lstStyle/>
          <a:p>
            <a:pPr rtl="0"/>
            <a:r>
              <a:rPr lang="zh-CN"/>
              <a:t>添加页脚</a:t>
            </a:r>
            <a:endParaRPr lang="zh-CN"/>
          </a:p>
        </p:txBody>
      </p:sp>
      <p:sp>
        <p:nvSpPr>
          <p:cNvPr id="7" name="幻灯片编号占位符 6"/>
          <p:cNvSpPr>
            <a:spLocks noGrp="1"/>
          </p:cNvSpPr>
          <p:nvPr>
            <p:ph type="sldNum" sz="quarter" idx="12"/>
          </p:nvPr>
        </p:nvSpPr>
        <p:spPr/>
        <p:txBody>
          <a:bodyPr rtlCol="0"/>
          <a:lstStyle/>
          <a:p>
            <a:pPr rtl="0"/>
            <a:fld id="{A3F31473-23EB-4724-8B59-FE6D21D89FA4}" type="slidenum">
              <a:rPr lang="en-US" smtClean="0"/>
            </a:fld>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带标题的图片">
    <p:spTree>
      <p:nvGrpSpPr>
        <p:cNvPr id="1" name=""/>
        <p:cNvGrpSpPr/>
        <p:nvPr/>
      </p:nvGrpSpPr>
      <p:grpSpPr>
        <a:xfrm>
          <a:off x="0" y="0"/>
          <a:ext cx="0" cy="0"/>
          <a:chOff x="0" y="0"/>
          <a:chExt cx="0" cy="0"/>
        </a:xfrm>
      </p:grpSpPr>
      <p:sp>
        <p:nvSpPr>
          <p:cNvPr id="2" name="标题 1"/>
          <p:cNvSpPr>
            <a:spLocks noGrp="1"/>
          </p:cNvSpPr>
          <p:nvPr>
            <p:ph type="title"/>
          </p:nvPr>
        </p:nvSpPr>
        <p:spPr>
          <a:xfrm>
            <a:off x="608014" y="685800"/>
            <a:ext cx="3962400" cy="4648200"/>
          </a:xfrm>
        </p:spPr>
        <p:txBody>
          <a:bodyPr rtlCol="0" anchor="b">
            <a:normAutofit/>
          </a:bodyPr>
          <a:lstStyle>
            <a:lvl1pPr algn="l">
              <a:defRPr sz="3600" b="0"/>
            </a:lvl1pPr>
          </a:lstStyle>
          <a:p>
            <a:pPr rtl="0"/>
            <a:r>
              <a:rPr lang="zh-CN" altLang="en-US" smtClean="0"/>
              <a:t>单击此处编辑母版标题样式</a:t>
            </a:r>
            <a:endParaRPr dirty="0"/>
          </a:p>
        </p:txBody>
      </p:sp>
      <p:sp>
        <p:nvSpPr>
          <p:cNvPr id="4" name="文本占位符 3"/>
          <p:cNvSpPr>
            <a:spLocks noGrp="1"/>
          </p:cNvSpPr>
          <p:nvPr>
            <p:ph type="body" sz="half" idx="2"/>
          </p:nvPr>
        </p:nvSpPr>
        <p:spPr>
          <a:xfrm>
            <a:off x="608013" y="5410200"/>
            <a:ext cx="3962400" cy="762000"/>
          </a:xfrm>
        </p:spPr>
        <p:txBody>
          <a:bodyPr rtlCol="0">
            <a:normAutofit/>
          </a:bodyPr>
          <a:lstStyle>
            <a:lvl1pPr marL="0" indent="0">
              <a:spcBef>
                <a:spcPts val="0"/>
              </a:spcBef>
              <a:buNone/>
              <a:defRPr sz="20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smtClean="0"/>
              <a:t>单击此处编辑母版文本样式</a:t>
            </a:r>
            <a:endParaRPr lang="zh-CN" altLang="en-US" smtClean="0"/>
          </a:p>
        </p:txBody>
      </p:sp>
      <p:sp>
        <p:nvSpPr>
          <p:cNvPr id="3" name="图片占位符 2" descr="为添加图像预留的空占位符。单击占位符，选择要添加的图像。"/>
          <p:cNvSpPr>
            <a:spLocks noGrp="1"/>
          </p:cNvSpPr>
          <p:nvPr>
            <p:ph type="pic" idx="1"/>
          </p:nvPr>
        </p:nvSpPr>
        <p:spPr>
          <a:xfrm>
            <a:off x="4875213" y="685800"/>
            <a:ext cx="6705600" cy="5486400"/>
          </a:xfrm>
          <a:ln w="63500">
            <a:solidFill>
              <a:schemeClr val="bg1"/>
            </a:solidFill>
            <a:miter lim="800000"/>
          </a:ln>
        </p:spPr>
        <p:txBody>
          <a:bodyPr rtlCol="0"/>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zh-CN" altLang="en-US" smtClean="0"/>
              <a:t>单击图标添加图片</a:t>
            </a:r>
            <a:endParaRPr dirty="0"/>
          </a:p>
        </p:txBody>
      </p:sp>
      <p:sp>
        <p:nvSpPr>
          <p:cNvPr id="5" name="日期占位符 4"/>
          <p:cNvSpPr>
            <a:spLocks noGrp="1"/>
          </p:cNvSpPr>
          <p:nvPr>
            <p:ph type="dt" sz="half" idx="10"/>
          </p:nvPr>
        </p:nvSpPr>
        <p:spPr/>
        <p:txBody>
          <a:bodyPr rtlCol="0"/>
          <a:lstStyle/>
          <a:p>
            <a:pPr rtl="0"/>
            <a:fld id="{B9058B1C-EB7C-4D20-9460-38374FF08D68}" type="datetime2">
              <a:rPr lang="zh-CN" altLang="en-US" smtClean="0"/>
            </a:fld>
            <a:endParaRPr lang="en-US" dirty="0"/>
          </a:p>
        </p:txBody>
      </p:sp>
      <p:sp>
        <p:nvSpPr>
          <p:cNvPr id="6" name="页脚占位符 5"/>
          <p:cNvSpPr>
            <a:spLocks noGrp="1"/>
          </p:cNvSpPr>
          <p:nvPr>
            <p:ph type="ftr" sz="quarter" idx="11"/>
          </p:nvPr>
        </p:nvSpPr>
        <p:spPr/>
        <p:txBody>
          <a:bodyPr rtlCol="0"/>
          <a:lstStyle/>
          <a:p>
            <a:pPr rtl="0"/>
            <a:r>
              <a:rPr lang="zh-CN"/>
              <a:t>添加页脚</a:t>
            </a:r>
            <a:endParaRPr lang="zh-CN"/>
          </a:p>
        </p:txBody>
      </p:sp>
      <p:sp>
        <p:nvSpPr>
          <p:cNvPr id="7" name="幻灯片编号占位符 6"/>
          <p:cNvSpPr>
            <a:spLocks noGrp="1"/>
          </p:cNvSpPr>
          <p:nvPr>
            <p:ph type="sldNum" sz="quarter" idx="12"/>
          </p:nvPr>
        </p:nvSpPr>
        <p:spPr/>
        <p:txBody>
          <a:bodyPr rtlCol="0"/>
          <a:lstStyle/>
          <a:p>
            <a:pPr rtl="0"/>
            <a:fld id="{A3F31473-23EB-4724-8B59-FE6D21D89FA4}" type="slidenum">
              <a:rPr lang="en-US" smtClean="0"/>
            </a:fld>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ltGray">
      <p:bgRef idx="1003">
        <a:schemeClr val="bg2"/>
      </p:bgRef>
    </p:bg>
    <p:spTree>
      <p:nvGrpSpPr>
        <p:cNvPr id="1" name=""/>
        <p:cNvGrpSpPr/>
        <p:nvPr/>
      </p:nvGrpSpPr>
      <p:grpSpPr>
        <a:xfrm>
          <a:off x="0" y="0"/>
          <a:ext cx="0" cy="0"/>
          <a:chOff x="0" y="0"/>
          <a:chExt cx="0" cy="0"/>
        </a:xfrm>
      </p:grpSpPr>
      <p:sp>
        <p:nvSpPr>
          <p:cNvPr id="7" name="长方形 6"/>
          <p:cNvSpPr/>
          <p:nvPr/>
        </p:nvSpPr>
        <p:spPr>
          <a:xfrm>
            <a:off x="-1588" y="0"/>
            <a:ext cx="12188952" cy="6858000"/>
          </a:xfrm>
          <a:prstGeom prst="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a:noFill/>
          </a:ln>
        </p:spPr>
        <p:style>
          <a:lnRef idx="3">
            <a:schemeClr val="lt1"/>
          </a:lnRef>
          <a:fillRef idx="1">
            <a:schemeClr val="accent2"/>
          </a:fillRef>
          <a:effectRef idx="1">
            <a:schemeClr val="accent2"/>
          </a:effectRef>
          <a:fontRef idx="minor">
            <a:schemeClr val="lt1"/>
          </a:fontRef>
        </p:style>
        <p:txBody>
          <a:bodyPr rtlCol="0" anchor="ctr"/>
          <a:lstStyle/>
          <a:p>
            <a:pPr algn="ctr" rtl="0"/>
            <a:endParaRPr lang="en-US" dirty="0">
              <a:latin typeface="宋体" panose="02010600030101010101" pitchFamily="2" charset="-122"/>
            </a:endParaRPr>
          </a:p>
        </p:txBody>
      </p:sp>
      <p:sp>
        <p:nvSpPr>
          <p:cNvPr id="3" name="文本占位符 2"/>
          <p:cNvSpPr>
            <a:spLocks noGrp="1"/>
          </p:cNvSpPr>
          <p:nvPr>
            <p:ph type="body" idx="1"/>
          </p:nvPr>
        </p:nvSpPr>
        <p:spPr>
          <a:xfrm>
            <a:off x="1293813" y="685800"/>
            <a:ext cx="10287000" cy="4190999"/>
          </a:xfrm>
          <a:prstGeom prst="rect">
            <a:avLst/>
          </a:prstGeom>
        </p:spPr>
        <p:txBody>
          <a:bodyPr vert="horz" lIns="91440" tIns="45720" rIns="91440" bIns="45720" rtlCol="0">
            <a:normAutofit/>
          </a:bodyPr>
          <a:lstStyle/>
          <a:p>
            <a:pPr lvl="0" rtl="0"/>
            <a:r>
              <a:rPr lang="zh-CN" dirty="0"/>
              <a:t>单击此处编辑母版文本样式</a:t>
            </a:r>
            <a:endParaRPr lang="zh-CN" dirty="0"/>
          </a:p>
          <a:p>
            <a:pPr lvl="1" rtl="0"/>
            <a:r>
              <a:rPr lang="zh-CN" dirty="0"/>
              <a:t>第二级</a:t>
            </a:r>
            <a:endParaRPr lang="zh-CN" dirty="0"/>
          </a:p>
          <a:p>
            <a:pPr lvl="2" rtl="0"/>
            <a:r>
              <a:rPr lang="zh-CN" dirty="0"/>
              <a:t>第三级</a:t>
            </a:r>
            <a:endParaRPr lang="zh-CN" dirty="0"/>
          </a:p>
          <a:p>
            <a:pPr lvl="3" rtl="0"/>
            <a:r>
              <a:rPr lang="zh-CN" dirty="0"/>
              <a:t>第四级</a:t>
            </a:r>
            <a:endParaRPr lang="zh-CN" dirty="0"/>
          </a:p>
          <a:p>
            <a:pPr lvl="4" rtl="0"/>
            <a:r>
              <a:rPr lang="zh-CN" dirty="0"/>
              <a:t>第五级</a:t>
            </a:r>
            <a:endParaRPr lang="zh-CN" dirty="0"/>
          </a:p>
        </p:txBody>
      </p:sp>
      <p:sp>
        <p:nvSpPr>
          <p:cNvPr id="2" name="标题占位符 1"/>
          <p:cNvSpPr>
            <a:spLocks noGrp="1"/>
          </p:cNvSpPr>
          <p:nvPr>
            <p:ph type="title"/>
          </p:nvPr>
        </p:nvSpPr>
        <p:spPr>
          <a:xfrm>
            <a:off x="609441" y="5105400"/>
            <a:ext cx="10971372" cy="1066800"/>
          </a:xfrm>
          <a:prstGeom prst="rect">
            <a:avLst/>
          </a:prstGeom>
        </p:spPr>
        <p:txBody>
          <a:bodyPr vert="horz" lIns="91440" tIns="45720" rIns="91440" bIns="45720" rtlCol="0" anchor="b">
            <a:normAutofit/>
          </a:bodyPr>
          <a:lstStyle/>
          <a:p>
            <a:pPr rtl="0"/>
            <a:r>
              <a:rPr lang="zh-CN" dirty="0"/>
              <a:t>单击此处编辑母版标题样式</a:t>
            </a:r>
            <a:endParaRPr dirty="0"/>
          </a:p>
        </p:txBody>
      </p:sp>
      <p:sp>
        <p:nvSpPr>
          <p:cNvPr id="4" name="日期占位符 3"/>
          <p:cNvSpPr>
            <a:spLocks noGrp="1"/>
          </p:cNvSpPr>
          <p:nvPr>
            <p:ph type="dt" sz="half" idx="2"/>
          </p:nvPr>
        </p:nvSpPr>
        <p:spPr>
          <a:xfrm>
            <a:off x="609441" y="6356351"/>
            <a:ext cx="2844059" cy="365125"/>
          </a:xfrm>
          <a:prstGeom prst="rect">
            <a:avLst/>
          </a:prstGeom>
        </p:spPr>
        <p:txBody>
          <a:bodyPr vert="horz" lIns="91440" tIns="45720" rIns="91440" bIns="45720" rtlCol="0" anchor="ctr"/>
          <a:lstStyle>
            <a:lvl1pPr algn="l">
              <a:defRPr sz="1200">
                <a:solidFill>
                  <a:schemeClr val="tx1"/>
                </a:solidFill>
                <a:latin typeface="微软雅黑" panose="020B0503020204020204" pitchFamily="34" charset="-122"/>
                <a:ea typeface="微软雅黑" panose="020B0503020204020204" pitchFamily="34" charset="-122"/>
              </a:defRPr>
            </a:lvl1pPr>
          </a:lstStyle>
          <a:p>
            <a:fld id="{1BFF09B9-FCA8-41D0-8E02-15AEE8137290}" type="datetime2">
              <a:rPr lang="zh-CN" altLang="en-US" smtClean="0"/>
            </a:fld>
            <a:endParaRPr lang="en-US" dirty="0"/>
          </a:p>
        </p:txBody>
      </p:sp>
      <p:sp>
        <p:nvSpPr>
          <p:cNvPr id="5" name="页脚占位符 4"/>
          <p:cNvSpPr>
            <a:spLocks noGrp="1"/>
          </p:cNvSpPr>
          <p:nvPr>
            <p:ph type="ftr" sz="quarter" idx="3"/>
          </p:nvPr>
        </p:nvSpPr>
        <p:spPr>
          <a:xfrm>
            <a:off x="4164515" y="6356351"/>
            <a:ext cx="3859795" cy="365125"/>
          </a:xfrm>
          <a:prstGeom prst="rect">
            <a:avLst/>
          </a:prstGeom>
        </p:spPr>
        <p:txBody>
          <a:bodyPr vert="horz" lIns="91440" tIns="45720" rIns="91440" bIns="45720" rtlCol="0" anchor="ctr"/>
          <a:lstStyle>
            <a:lvl1pPr algn="ctr">
              <a:defRPr sz="1200">
                <a:solidFill>
                  <a:schemeClr val="tx1"/>
                </a:solidFill>
                <a:latin typeface="微软雅黑" panose="020B0503020204020204" pitchFamily="34" charset="-122"/>
                <a:ea typeface="微软雅黑" panose="020B0503020204020204" pitchFamily="34" charset="-122"/>
              </a:defRPr>
            </a:lvl1pPr>
          </a:lstStyle>
          <a:p>
            <a:r>
              <a:rPr lang="zh-CN"/>
              <a:t>添加页脚</a:t>
            </a:r>
            <a:endParaRPr lang="en-US" dirty="0"/>
          </a:p>
        </p:txBody>
      </p:sp>
      <p:sp>
        <p:nvSpPr>
          <p:cNvPr id="6" name="幻灯片编号占位符 5"/>
          <p:cNvSpPr>
            <a:spLocks noGrp="1"/>
          </p:cNvSpPr>
          <p:nvPr>
            <p:ph type="sldNum" sz="quarter" idx="4"/>
          </p:nvPr>
        </p:nvSpPr>
        <p:spPr>
          <a:xfrm>
            <a:off x="8735325" y="6356351"/>
            <a:ext cx="2844059" cy="365125"/>
          </a:xfrm>
          <a:prstGeom prst="rect">
            <a:avLst/>
          </a:prstGeom>
        </p:spPr>
        <p:txBody>
          <a:bodyPr vert="horz" lIns="91440" tIns="45720" rIns="91440" bIns="45720" rtlCol="0" anchor="ctr"/>
          <a:lstStyle>
            <a:lvl1pPr algn="r">
              <a:defRPr sz="1200">
                <a:solidFill>
                  <a:schemeClr val="tx1"/>
                </a:solidFill>
                <a:latin typeface="微软雅黑" panose="020B0503020204020204" pitchFamily="34" charset="-122"/>
                <a:ea typeface="微软雅黑" panose="020B0503020204020204" pitchFamily="34" charset="-122"/>
              </a:defRPr>
            </a:lvl1pPr>
          </a:lstStyle>
          <a:p>
            <a:fld id="{A3F31473-23EB-4724-8B59-FE6D21D89FA4}" type="slidenum">
              <a:rPr lang="en-US" smtClean="0"/>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hf sldNum="0" hdr="0" ftr="0" dt="0"/>
  <p:txStyles>
    <p:titleStyle>
      <a:lvl1pPr algn="l" defTabSz="914400" rtl="0" eaLnBrk="1" latinLnBrk="0" hangingPunct="1">
        <a:lnSpc>
          <a:spcPct val="100000"/>
        </a:lnSpc>
        <a:spcBef>
          <a:spcPct val="0"/>
        </a:spcBef>
        <a:buNone/>
        <a:defRPr sz="3600" kern="1200">
          <a:solidFill>
            <a:schemeClr val="tx2"/>
          </a:solidFill>
          <a:latin typeface="宋体" panose="02010600030101010101" pitchFamily="2" charset="-122"/>
          <a:ea typeface="宋体" panose="02010600030101010101" pitchFamily="2" charset="-122"/>
          <a:cs typeface="+mj-cs"/>
        </a:defRPr>
      </a:lvl1pPr>
    </p:titleStyle>
    <p:bodyStyle>
      <a:lvl1pPr marL="228600" indent="-228600" algn="l" defTabSz="914400" rtl="0" eaLnBrk="1" latinLnBrk="0" hangingPunct="1">
        <a:lnSpc>
          <a:spcPct val="100000"/>
        </a:lnSpc>
        <a:spcBef>
          <a:spcPts val="1800"/>
        </a:spcBef>
        <a:buClr>
          <a:schemeClr val="tx1"/>
        </a:buClr>
        <a:buSzPct val="80000"/>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15950" indent="-285750" algn="l" defTabSz="914400" rtl="0" eaLnBrk="1" latinLnBrk="0" hangingPunct="1">
        <a:lnSpc>
          <a:spcPct val="100000"/>
        </a:lnSpc>
        <a:spcBef>
          <a:spcPts val="600"/>
        </a:spcBef>
        <a:buSzPct val="80000"/>
        <a:buFont typeface="Corbel" panose="020B0503020204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996950" indent="-228600" algn="l" defTabSz="914400" rtl="0" eaLnBrk="1" latinLnBrk="0" hangingPunct="1">
        <a:lnSpc>
          <a:spcPct val="100000"/>
        </a:lnSpc>
        <a:spcBef>
          <a:spcPts val="600"/>
        </a:spcBef>
        <a:buClr>
          <a:schemeClr val="tx1"/>
        </a:buClr>
        <a:buSzPct val="80000"/>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380490" indent="-283210" algn="l" defTabSz="914400" rtl="0" eaLnBrk="1" latinLnBrk="0" hangingPunct="1">
        <a:lnSpc>
          <a:spcPct val="100000"/>
        </a:lnSpc>
        <a:spcBef>
          <a:spcPts val="600"/>
        </a:spcBef>
        <a:buFont typeface="Corbel" panose="020B0503020204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1764665" indent="-228600" algn="l" defTabSz="914400" rtl="0" eaLnBrk="1" latinLnBrk="0" hangingPunct="1">
        <a:lnSpc>
          <a:spcPct val="100000"/>
        </a:lnSpc>
        <a:spcBef>
          <a:spcPts val="600"/>
        </a:spcBef>
        <a:buClr>
          <a:schemeClr val="tx1"/>
        </a:buClr>
        <a:buSzPct val="80000"/>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148840" indent="-283210" algn="l" defTabSz="914400" rtl="0" eaLnBrk="1" latinLnBrk="0" hangingPunct="1">
        <a:lnSpc>
          <a:spcPct val="90000"/>
        </a:lnSpc>
        <a:spcBef>
          <a:spcPts val="600"/>
        </a:spcBef>
        <a:buFont typeface="Corbel" panose="020B0503020204020204" pitchFamily="34" charset="0"/>
        <a:buChar char="–"/>
        <a:defRPr sz="1800" kern="1200" baseline="0">
          <a:solidFill>
            <a:schemeClr val="tx1"/>
          </a:solidFill>
          <a:latin typeface="+mn-lt"/>
          <a:ea typeface="+mn-ea"/>
          <a:cs typeface="+mn-cs"/>
        </a:defRPr>
      </a:lvl6pPr>
      <a:lvl7pPr marL="2533015" indent="-228600" algn="l" defTabSz="914400" rtl="0" eaLnBrk="1" latinLnBrk="0" hangingPunct="1">
        <a:lnSpc>
          <a:spcPct val="90000"/>
        </a:lnSpc>
        <a:spcBef>
          <a:spcPts val="600"/>
        </a:spcBef>
        <a:buSzPct val="80000"/>
        <a:buFont typeface="Arial" panose="020B0604020202020204" pitchFamily="34" charset="0"/>
        <a:buChar char="•"/>
        <a:defRPr sz="1800" kern="1200" baseline="0">
          <a:solidFill>
            <a:schemeClr val="tx1"/>
          </a:solidFill>
          <a:latin typeface="+mn-lt"/>
          <a:ea typeface="+mn-ea"/>
          <a:cs typeface="+mn-cs"/>
        </a:defRPr>
      </a:lvl7pPr>
      <a:lvl8pPr marL="2917190" indent="-283210" algn="l" defTabSz="914400" rtl="0" eaLnBrk="1" latinLnBrk="0" hangingPunct="1">
        <a:lnSpc>
          <a:spcPct val="90000"/>
        </a:lnSpc>
        <a:spcBef>
          <a:spcPts val="600"/>
        </a:spcBef>
        <a:buFont typeface="Corbel" panose="020B0503020204020204" pitchFamily="34" charset="0"/>
        <a:buChar char="–"/>
        <a:defRPr sz="1800" kern="1200" baseline="0">
          <a:solidFill>
            <a:schemeClr val="tx1"/>
          </a:solidFill>
          <a:latin typeface="+mn-lt"/>
          <a:ea typeface="+mn-ea"/>
          <a:cs typeface="+mn-cs"/>
        </a:defRPr>
      </a:lvl8pPr>
      <a:lvl9pPr marL="3357880" indent="-285750" algn="l" defTabSz="914400" rtl="0" eaLnBrk="1" latinLnBrk="0" hangingPunct="1">
        <a:lnSpc>
          <a:spcPct val="90000"/>
        </a:lnSpc>
        <a:spcBef>
          <a:spcPts val="600"/>
        </a:spcBef>
        <a:buSzPct val="80000"/>
        <a:buFont typeface="Arial" panose="020B0604020202020204" pitchFamily="34" charset="0"/>
        <a:buChar char="•"/>
        <a:defRPr sz="18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9.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8.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8.xml"/><Relationship Id="rId2" Type="http://schemas.openxmlformats.org/officeDocument/2006/relationships/image" Target="../media/image6.png"/><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8.xml"/><Relationship Id="rId2" Type="http://schemas.openxmlformats.org/officeDocument/2006/relationships/image" Target="../media/image7.pn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4.xml"/><Relationship Id="rId2" Type="http://schemas.openxmlformats.org/officeDocument/2006/relationships/image" Target="../media/image9.png"/><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image" Target="../media/image12.png"/><Relationship Id="rId7" Type="http://schemas.openxmlformats.org/officeDocument/2006/relationships/image" Target="../media/image11.png"/><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3" Type="http://schemas.openxmlformats.org/officeDocument/2006/relationships/diagramLayout" Target="../diagrams/layout1.xml"/><Relationship Id="rId2" Type="http://schemas.openxmlformats.org/officeDocument/2006/relationships/diagramData" Target="../diagrams/data1.xml"/><Relationship Id="rId16" Type="http://schemas.openxmlformats.org/officeDocument/2006/relationships/notesSlide" Target="../notesSlides/notesSlide7.xml"/><Relationship Id="rId15" Type="http://schemas.openxmlformats.org/officeDocument/2006/relationships/slideLayout" Target="../slideLayouts/slideLayout4.xml"/><Relationship Id="rId14" Type="http://schemas.openxmlformats.org/officeDocument/2006/relationships/image" Target="../media/image18.png"/><Relationship Id="rId13" Type="http://schemas.openxmlformats.org/officeDocument/2006/relationships/image" Target="../media/image17.png"/><Relationship Id="rId12" Type="http://schemas.openxmlformats.org/officeDocument/2006/relationships/image" Target="../media/image16.png"/><Relationship Id="rId11" Type="http://schemas.openxmlformats.org/officeDocument/2006/relationships/image" Target="../media/image15.png"/><Relationship Id="rId10" Type="http://schemas.openxmlformats.org/officeDocument/2006/relationships/image" Target="../media/image14.png"/><Relationship Id="rId1"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rtl="0"/>
            <a:r>
              <a:rPr lang="zh-CN" altLang="en-US" dirty="0" smtClean="0"/>
              <a:t>技术背景简介</a:t>
            </a:r>
            <a:endParaRPr lang="en-US" dirty="0"/>
          </a:p>
        </p:txBody>
      </p:sp>
      <p:sp>
        <p:nvSpPr>
          <p:cNvPr id="3" name="内容占位符 2"/>
          <p:cNvSpPr>
            <a:spLocks noGrp="1"/>
          </p:cNvSpPr>
          <p:nvPr>
            <p:ph idx="13"/>
          </p:nvPr>
        </p:nvSpPr>
        <p:spPr>
          <a:xfrm>
            <a:off x="1197868" y="1052736"/>
            <a:ext cx="10287000" cy="4190999"/>
          </a:xfrm>
        </p:spPr>
        <p:txBody>
          <a:bodyPr rtlCol="0"/>
          <a:lstStyle/>
          <a:p>
            <a:r>
              <a:rPr lang="en-US" dirty="0" smtClean="0"/>
              <a:t>RGB</a:t>
            </a:r>
            <a:r>
              <a:rPr lang="zh-CN" altLang="en-US" dirty="0" smtClean="0"/>
              <a:t>模式：是工业界的一种颜色标准，是通过对红</a:t>
            </a:r>
            <a:r>
              <a:rPr lang="en-US" altLang="zh-CN" dirty="0" smtClean="0"/>
              <a:t>(R)</a:t>
            </a:r>
            <a:r>
              <a:rPr lang="zh-CN" altLang="en-US" dirty="0" smtClean="0"/>
              <a:t>、绿</a:t>
            </a:r>
            <a:r>
              <a:rPr lang="en-US" altLang="zh-CN" dirty="0" smtClean="0"/>
              <a:t>(G)</a:t>
            </a:r>
            <a:r>
              <a:rPr lang="zh-CN" altLang="en-US" dirty="0" smtClean="0"/>
              <a:t>、   蓝</a:t>
            </a:r>
            <a:r>
              <a:rPr lang="en-US" altLang="zh-CN" dirty="0" smtClean="0"/>
              <a:t>(B)</a:t>
            </a:r>
            <a:r>
              <a:rPr lang="zh-CN" altLang="en-US" dirty="0" smtClean="0"/>
              <a:t>三个颜色通道的变化以及它们相互之间的叠加来得到各式各样的颜色的，</a:t>
            </a:r>
            <a:r>
              <a:rPr lang="en-US" altLang="zh-CN" dirty="0" smtClean="0"/>
              <a:t>RGB</a:t>
            </a:r>
            <a:r>
              <a:rPr lang="zh-CN" altLang="en-US" dirty="0" smtClean="0"/>
              <a:t>即是代表红、绿、蓝三个通道的颜色，这个标准几乎包括了人类视力所能感知的所有颜色，是目前运用   最广的颜色系统之一。</a:t>
            </a:r>
            <a:endParaRPr lang="en-US" altLang="zh-CN" dirty="0" smtClean="0"/>
          </a:p>
          <a:p>
            <a:r>
              <a:rPr lang="zh-CN" altLang="en-US" dirty="0" smtClean="0"/>
              <a:t>补光灯：补光灯就是在拍摄照片的时候，为了弥补光线不足而是用的灯光。</a:t>
            </a:r>
            <a:endParaRPr lang="en-US" altLang="zh-CN" dirty="0" smtClean="0"/>
          </a:p>
          <a:p>
            <a:pPr>
              <a:buNone/>
            </a:pP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1" cstate="print"/>
          <a:srcRect/>
          <a:stretch>
            <a:fillRect/>
          </a:stretch>
        </p:blipFill>
        <p:spPr bwMode="auto">
          <a:xfrm>
            <a:off x="1557908" y="188640"/>
            <a:ext cx="7920880" cy="622442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rtl="0"/>
            <a:r>
              <a:rPr lang="en-US" dirty="0" smtClean="0"/>
              <a:t>RGB</a:t>
            </a:r>
            <a:r>
              <a:rPr lang="zh-CN" altLang="en-US" dirty="0" smtClean="0"/>
              <a:t>补光灯的应用</a:t>
            </a:r>
            <a:endParaRPr lang="en-US" dirty="0"/>
          </a:p>
        </p:txBody>
      </p:sp>
      <p:pic>
        <p:nvPicPr>
          <p:cNvPr id="6" name="图片 5" descr="u=902838270,579789530&amp;fm=26&amp;gp=0.jpg"/>
          <p:cNvPicPr>
            <a:picLocks noChangeAspect="1"/>
          </p:cNvPicPr>
          <p:nvPr/>
        </p:nvPicPr>
        <p:blipFill>
          <a:blip r:embed="rId1" cstate="print"/>
          <a:stretch>
            <a:fillRect/>
          </a:stretch>
        </p:blipFill>
        <p:spPr>
          <a:xfrm>
            <a:off x="5878388" y="3645024"/>
            <a:ext cx="3024336" cy="3024336"/>
          </a:xfrm>
          <a:prstGeom prst="rect">
            <a:avLst/>
          </a:prstGeom>
        </p:spPr>
      </p:pic>
      <p:pic>
        <p:nvPicPr>
          <p:cNvPr id="7" name="图片 6" descr="tuhsJDEwLmFsaWNkbi5jb20vaTEvNjY4MzkxNTk2L08xQ04wMTFOZjBhWFFwV1hDZ3JFWV8hITY2ODM5MTU5NiQ5.jpg"/>
          <p:cNvPicPr>
            <a:picLocks noChangeAspect="1"/>
          </p:cNvPicPr>
          <p:nvPr/>
        </p:nvPicPr>
        <p:blipFill>
          <a:blip r:embed="rId2" cstate="print"/>
          <a:stretch>
            <a:fillRect/>
          </a:stretch>
        </p:blipFill>
        <p:spPr>
          <a:xfrm>
            <a:off x="9119865" y="188640"/>
            <a:ext cx="3068960" cy="3068960"/>
          </a:xfrm>
          <a:prstGeom prst="rect">
            <a:avLst/>
          </a:prstGeom>
        </p:spPr>
      </p:pic>
      <p:sp>
        <p:nvSpPr>
          <p:cNvPr id="8" name="TextBox 7"/>
          <p:cNvSpPr txBox="1"/>
          <p:nvPr/>
        </p:nvSpPr>
        <p:spPr>
          <a:xfrm>
            <a:off x="837828" y="1844824"/>
            <a:ext cx="3888432" cy="2031325"/>
          </a:xfrm>
          <a:prstGeom prst="rect">
            <a:avLst/>
          </a:prstGeom>
          <a:noFill/>
          <a:ln>
            <a:solidFill>
              <a:schemeClr val="bg2"/>
            </a:solidFill>
          </a:ln>
        </p:spPr>
        <p:txBody>
          <a:bodyPr wrap="square" rtlCol="0" anchor="ctr" anchorCtr="1">
            <a:spAutoFit/>
          </a:bodyPr>
          <a:lstStyle/>
          <a:p>
            <a:pPr marL="342900" indent="-342900">
              <a:buFont typeface="+mj-lt"/>
              <a:buAutoNum type="arabicPeriod"/>
            </a:pPr>
            <a:r>
              <a:rPr lang="zh-CN" altLang="en-US" dirty="0" smtClean="0"/>
              <a:t>拍摄背景色设置</a:t>
            </a:r>
            <a:endParaRPr lang="en-US" altLang="zh-CN" dirty="0" smtClean="0"/>
          </a:p>
          <a:p>
            <a:pPr marL="342900" indent="-342900">
              <a:buFont typeface="+mj-lt"/>
              <a:buAutoNum type="arabicPeriod"/>
            </a:pPr>
            <a:r>
              <a:rPr lang="zh-CN" altLang="en-US" dirty="0" smtClean="0"/>
              <a:t>拍摄场景灯光设置</a:t>
            </a:r>
            <a:endParaRPr lang="en-US" altLang="zh-CN" dirty="0" smtClean="0"/>
          </a:p>
          <a:p>
            <a:pPr marL="342900" indent="-342900">
              <a:buFont typeface="+mj-lt"/>
              <a:buAutoNum type="arabicPeriod"/>
            </a:pPr>
            <a:r>
              <a:rPr lang="zh-CN" altLang="en-US" dirty="0" smtClean="0"/>
              <a:t>演唱会现场、嗨场、宴会等场所增加氛围</a:t>
            </a:r>
            <a:endParaRPr lang="en-US" altLang="zh-CN" dirty="0" smtClean="0"/>
          </a:p>
          <a:p>
            <a:pPr marL="342900" indent="-342900">
              <a:buFont typeface="+mj-lt"/>
              <a:buAutoNum type="arabicPeriod"/>
            </a:pPr>
            <a:r>
              <a:rPr lang="zh-CN" altLang="en-US" dirty="0" smtClean="0"/>
              <a:t>警示提醒设备</a:t>
            </a:r>
            <a:endParaRPr lang="en-US" altLang="zh-CN" dirty="0" smtClean="0"/>
          </a:p>
          <a:p>
            <a:pPr marL="342900" indent="-342900">
              <a:buFont typeface="+mj-lt"/>
              <a:buAutoNum type="arabicPeriod"/>
            </a:pPr>
            <a:r>
              <a:rPr lang="zh-CN" altLang="en-US" dirty="0" smtClean="0"/>
              <a:t>发射求救信号（</a:t>
            </a:r>
            <a:r>
              <a:rPr lang="en-US" altLang="zh-CN" dirty="0" smtClean="0"/>
              <a:t>SOS</a:t>
            </a:r>
            <a:r>
              <a:rPr lang="zh-CN" altLang="en-US" dirty="0" smtClean="0"/>
              <a:t>）设备</a:t>
            </a:r>
            <a:endParaRPr lang="en-US" altLang="zh-CN" dirty="0" smtClean="0"/>
          </a:p>
          <a:p>
            <a:pPr marL="342900" indent="-342900">
              <a:buFont typeface="+mj-lt"/>
              <a:buAutoNum type="arabicPeriod"/>
            </a:pPr>
            <a:r>
              <a:rPr lang="zh-CN" altLang="en-US" dirty="0" smtClean="0"/>
              <a:t>普通照明设备</a:t>
            </a:r>
            <a:endParaRPr lang="zh-CN" altLang="en-US" dirty="0" smtClean="0"/>
          </a:p>
        </p:txBody>
      </p:sp>
      <p:sp>
        <p:nvSpPr>
          <p:cNvPr id="3" name="内容占位符 2"/>
          <p:cNvSpPr/>
          <p:nvPr>
            <p:ph idx="13"/>
          </p:nvPr>
        </p:nvSpPr>
        <p:spPr/>
        <p:txBody>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33772" y="1268760"/>
            <a:ext cx="3962400" cy="4648200"/>
          </a:xfrm>
        </p:spPr>
        <p:txBody>
          <a:bodyPr rtlCol="0"/>
          <a:lstStyle/>
          <a:p>
            <a:pPr rtl="0"/>
            <a:r>
              <a:rPr lang="en-US" dirty="0" smtClean="0"/>
              <a:t>LED-72R</a:t>
            </a:r>
            <a:r>
              <a:rPr lang="zh-CN" altLang="en-US" dirty="0" smtClean="0"/>
              <a:t>界面说明</a:t>
            </a:r>
            <a:endParaRPr lang="en-US" dirty="0"/>
          </a:p>
        </p:txBody>
      </p:sp>
      <p:pic>
        <p:nvPicPr>
          <p:cNvPr id="6" name="内容占位符 5" descr="fg.jpg"/>
          <p:cNvPicPr>
            <a:picLocks noGrp="1" noChangeAspect="1"/>
          </p:cNvPicPr>
          <p:nvPr>
            <p:ph idx="1"/>
          </p:nvPr>
        </p:nvPicPr>
        <p:blipFill>
          <a:blip r:embed="rId1" cstate="print"/>
          <a:stretch>
            <a:fillRect/>
          </a:stretch>
        </p:blipFill>
        <p:spPr>
          <a:xfrm>
            <a:off x="4875213" y="1059281"/>
            <a:ext cx="6704012" cy="4739438"/>
          </a:xfrm>
        </p:spPr>
      </p:pic>
      <p:sp>
        <p:nvSpPr>
          <p:cNvPr id="8" name="矩形 7"/>
          <p:cNvSpPr/>
          <p:nvPr/>
        </p:nvSpPr>
        <p:spPr>
          <a:xfrm>
            <a:off x="117748" y="1556792"/>
            <a:ext cx="6080511" cy="3416320"/>
          </a:xfrm>
          <a:prstGeom prst="rect">
            <a:avLst/>
          </a:prstGeom>
          <a:noFill/>
        </p:spPr>
        <p:txBody>
          <a:bodyPr wrap="none" lIns="91440" tIns="45720" rIns="91440" bIns="45720">
            <a:spAutoFit/>
          </a:bodyPr>
          <a:lstStyle/>
          <a:p>
            <a:r>
              <a:rPr lang="en-US" altLang="zh-CN" sz="2400" dirty="0" smtClean="0"/>
              <a:t>1~1/4</a:t>
            </a:r>
            <a:r>
              <a:rPr lang="zh-CN" altLang="zh-CN" sz="2400" dirty="0" smtClean="0"/>
              <a:t>螺母</a:t>
            </a:r>
            <a:r>
              <a:rPr lang="en-US" altLang="zh-CN" sz="2400" dirty="0" smtClean="0"/>
              <a:t>( </a:t>
            </a:r>
            <a:r>
              <a:rPr lang="zh-CN" altLang="zh-CN" sz="2400" dirty="0" smtClean="0"/>
              <a:t>连接热靴或其他设备</a:t>
            </a:r>
            <a:r>
              <a:rPr lang="en-US" altLang="zh-CN" sz="2400" dirty="0" smtClean="0"/>
              <a:t>)                      </a:t>
            </a:r>
            <a:endParaRPr lang="zh-CN" altLang="zh-CN" sz="2400" dirty="0" smtClean="0"/>
          </a:p>
          <a:p>
            <a:r>
              <a:rPr lang="en-US" altLang="zh-CN" sz="2400" dirty="0" smtClean="0"/>
              <a:t>2~</a:t>
            </a:r>
            <a:r>
              <a:rPr lang="zh-CN" altLang="zh-CN" sz="2400" dirty="0" smtClean="0"/>
              <a:t>开关机按键</a:t>
            </a:r>
            <a:r>
              <a:rPr lang="en-US" altLang="zh-CN" sz="2400" dirty="0" smtClean="0"/>
              <a:t>(</a:t>
            </a:r>
            <a:r>
              <a:rPr lang="zh-CN" altLang="zh-CN" sz="2400" dirty="0" smtClean="0"/>
              <a:t>长按</a:t>
            </a:r>
            <a:r>
              <a:rPr lang="en-US" altLang="zh-CN" sz="2400" dirty="0" smtClean="0"/>
              <a:t>3</a:t>
            </a:r>
            <a:r>
              <a:rPr lang="zh-CN" altLang="zh-CN" sz="2400" dirty="0" smtClean="0"/>
              <a:t>秒钟开</a:t>
            </a:r>
            <a:r>
              <a:rPr lang="en-US" altLang="zh-CN" sz="2400" dirty="0" smtClean="0"/>
              <a:t>/</a:t>
            </a:r>
            <a:r>
              <a:rPr lang="zh-CN" altLang="zh-CN" sz="2400" dirty="0" smtClean="0"/>
              <a:t>关机；</a:t>
            </a:r>
            <a:endParaRPr lang="en-US" altLang="zh-CN" sz="2400" dirty="0" smtClean="0"/>
          </a:p>
          <a:p>
            <a:r>
              <a:rPr lang="en-US" altLang="zh-CN" sz="2400" dirty="0" smtClean="0"/>
              <a:t>    </a:t>
            </a:r>
            <a:r>
              <a:rPr lang="zh-CN" altLang="zh-CN" sz="2400" dirty="0" smtClean="0"/>
              <a:t>短按模式切换</a:t>
            </a:r>
            <a:r>
              <a:rPr lang="en-US" altLang="zh-CN" sz="2400" dirty="0" smtClean="0"/>
              <a:t>)</a:t>
            </a:r>
            <a:endParaRPr lang="zh-CN" altLang="zh-CN" sz="2400" dirty="0" smtClean="0"/>
          </a:p>
          <a:p>
            <a:r>
              <a:rPr lang="en-US" altLang="zh-CN" sz="2400" dirty="0" smtClean="0"/>
              <a:t>3~Type-C</a:t>
            </a:r>
            <a:r>
              <a:rPr lang="zh-CN" altLang="zh-CN" sz="2400" dirty="0" smtClean="0"/>
              <a:t>充电口</a:t>
            </a:r>
            <a:r>
              <a:rPr lang="en-US" altLang="zh-CN" sz="2400" dirty="0" smtClean="0"/>
              <a:t>(</a:t>
            </a:r>
            <a:r>
              <a:rPr lang="zh-CN" altLang="zh-CN" sz="2400" dirty="0" smtClean="0"/>
              <a:t>充电</a:t>
            </a:r>
            <a:r>
              <a:rPr lang="en-US" altLang="zh-CN" sz="2400" dirty="0" smtClean="0"/>
              <a:t>5V/1.5A)</a:t>
            </a:r>
            <a:endParaRPr lang="en-US" altLang="zh-CN" sz="2400" dirty="0" smtClean="0"/>
          </a:p>
          <a:p>
            <a:r>
              <a:rPr lang="en-US" altLang="zh-CN" sz="2400" dirty="0" smtClean="0"/>
              <a:t>4~</a:t>
            </a:r>
            <a:r>
              <a:rPr lang="zh-CN" altLang="zh-CN" sz="2400" dirty="0" smtClean="0"/>
              <a:t>柔光片</a:t>
            </a:r>
            <a:endParaRPr lang="zh-CN" altLang="zh-CN" sz="2400" dirty="0" smtClean="0"/>
          </a:p>
          <a:p>
            <a:r>
              <a:rPr lang="en-US" altLang="zh-CN" sz="2400" dirty="0" smtClean="0"/>
              <a:t>5~</a:t>
            </a:r>
            <a:r>
              <a:rPr lang="zh-CN" altLang="zh-CN" sz="2400" dirty="0" smtClean="0"/>
              <a:t>拨轮按键（上下拨动是调节</a:t>
            </a:r>
            <a:r>
              <a:rPr lang="en-US" altLang="zh-CN" sz="2400" dirty="0" smtClean="0"/>
              <a:t>/</a:t>
            </a:r>
            <a:endParaRPr lang="en-US" altLang="zh-CN" sz="2400" dirty="0" smtClean="0"/>
          </a:p>
          <a:p>
            <a:r>
              <a:rPr lang="en-US" altLang="zh-CN" sz="2400" dirty="0" smtClean="0"/>
              <a:t>     </a:t>
            </a:r>
            <a:r>
              <a:rPr lang="zh-CN" altLang="zh-CN" sz="2400" dirty="0" smtClean="0"/>
              <a:t>按压是单界面菜单功能切换）</a:t>
            </a:r>
            <a:endParaRPr lang="zh-CN" altLang="zh-CN" sz="2400" dirty="0" smtClean="0"/>
          </a:p>
          <a:p>
            <a:r>
              <a:rPr lang="en-US" altLang="zh-CN" sz="2400" dirty="0" smtClean="0"/>
              <a:t>6~</a:t>
            </a:r>
            <a:r>
              <a:rPr lang="zh-CN" altLang="zh-CN" sz="2400" dirty="0" smtClean="0"/>
              <a:t>显示屏（显示工作界面）</a:t>
            </a:r>
            <a:endParaRPr lang="zh-CN" altLang="zh-CN" sz="2400" dirty="0" smtClean="0"/>
          </a:p>
          <a:p>
            <a:pPr algn="ctr"/>
            <a:endParaRPr lang="zh-CN" altLang="en-US" sz="2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33772" y="5085184"/>
            <a:ext cx="3962400" cy="831776"/>
          </a:xfrm>
        </p:spPr>
        <p:txBody>
          <a:bodyPr rtlCol="0"/>
          <a:lstStyle/>
          <a:p>
            <a:pPr rtl="0"/>
            <a:r>
              <a:rPr lang="en-US" dirty="0" smtClean="0"/>
              <a:t>LED-72R</a:t>
            </a:r>
            <a:r>
              <a:rPr lang="zh-CN" altLang="en-US" dirty="0" smtClean="0"/>
              <a:t>界面说明</a:t>
            </a:r>
            <a:endParaRPr lang="en-US" dirty="0"/>
          </a:p>
        </p:txBody>
      </p:sp>
      <p:pic>
        <p:nvPicPr>
          <p:cNvPr id="7" name="内容占位符 6" descr="HSL.png"/>
          <p:cNvPicPr>
            <a:picLocks noGrp="1" noChangeAspect="1"/>
          </p:cNvPicPr>
          <p:nvPr>
            <p:ph idx="1"/>
          </p:nvPr>
        </p:nvPicPr>
        <p:blipFill>
          <a:blip r:embed="rId1" cstate="print"/>
          <a:stretch>
            <a:fillRect/>
          </a:stretch>
        </p:blipFill>
        <p:spPr>
          <a:xfrm>
            <a:off x="4870276" y="1700808"/>
            <a:ext cx="6695066" cy="3427455"/>
          </a:xfrm>
        </p:spPr>
      </p:pic>
      <p:sp>
        <p:nvSpPr>
          <p:cNvPr id="21" name="直角上箭头 20"/>
          <p:cNvSpPr/>
          <p:nvPr/>
        </p:nvSpPr>
        <p:spPr>
          <a:xfrm rot="5400000">
            <a:off x="5338328" y="1952836"/>
            <a:ext cx="1296144" cy="216024"/>
          </a:xfrm>
          <a:prstGeom prst="bentUpArrow">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dirty="0"/>
          </a:p>
        </p:txBody>
      </p:sp>
      <p:sp>
        <p:nvSpPr>
          <p:cNvPr id="22" name="直角上箭头 21"/>
          <p:cNvSpPr/>
          <p:nvPr/>
        </p:nvSpPr>
        <p:spPr>
          <a:xfrm rot="5400000">
            <a:off x="4402224" y="2456892"/>
            <a:ext cx="2304256" cy="216024"/>
          </a:xfrm>
          <a:prstGeom prst="bentUpArrow">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dirty="0"/>
          </a:p>
        </p:txBody>
      </p:sp>
      <p:sp>
        <p:nvSpPr>
          <p:cNvPr id="24" name="直角上箭头 23"/>
          <p:cNvSpPr/>
          <p:nvPr/>
        </p:nvSpPr>
        <p:spPr>
          <a:xfrm rot="5400000">
            <a:off x="4402224" y="2024844"/>
            <a:ext cx="3024336" cy="1800200"/>
          </a:xfrm>
          <a:prstGeom prst="bentUpArrow">
            <a:avLst>
              <a:gd name="adj1" fmla="val 3873"/>
              <a:gd name="adj2" fmla="val 4480"/>
              <a:gd name="adj3" fmla="val 28293"/>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dirty="0"/>
          </a:p>
        </p:txBody>
      </p:sp>
      <p:sp>
        <p:nvSpPr>
          <p:cNvPr id="26" name="直角上箭头 25"/>
          <p:cNvSpPr/>
          <p:nvPr/>
        </p:nvSpPr>
        <p:spPr>
          <a:xfrm rot="16200000" flipH="1">
            <a:off x="9838828" y="1916832"/>
            <a:ext cx="1224136" cy="216024"/>
          </a:xfrm>
          <a:prstGeom prst="bentUpArrow">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dirty="0"/>
          </a:p>
        </p:txBody>
      </p:sp>
      <p:sp>
        <p:nvSpPr>
          <p:cNvPr id="27" name="直角上箭头 26"/>
          <p:cNvSpPr/>
          <p:nvPr/>
        </p:nvSpPr>
        <p:spPr>
          <a:xfrm rot="5400000" flipV="1">
            <a:off x="9766820" y="2420888"/>
            <a:ext cx="2232248" cy="216024"/>
          </a:xfrm>
          <a:prstGeom prst="bentUpArrow">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dirty="0"/>
          </a:p>
        </p:txBody>
      </p:sp>
      <p:sp>
        <p:nvSpPr>
          <p:cNvPr id="28" name="矩形 27"/>
          <p:cNvSpPr/>
          <p:nvPr/>
        </p:nvSpPr>
        <p:spPr>
          <a:xfrm>
            <a:off x="4870276" y="908720"/>
            <a:ext cx="393056" cy="584775"/>
          </a:xfrm>
          <a:prstGeom prst="rect">
            <a:avLst/>
          </a:prstGeom>
          <a:noFill/>
        </p:spPr>
        <p:txBody>
          <a:bodyPr wrap="none" lIns="91440" tIns="45720" rIns="91440" bIns="45720">
            <a:spAutoFit/>
          </a:bodyPr>
          <a:lstStyle/>
          <a:p>
            <a:pPr algn="ctr"/>
            <a:r>
              <a:rPr lang="en-US" altLang="zh-CN" sz="32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1</a:t>
            </a:r>
            <a:endParaRPr lang="zh-CN" altLang="en-US" sz="32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29" name="矩形 28"/>
          <p:cNvSpPr/>
          <p:nvPr/>
        </p:nvSpPr>
        <p:spPr>
          <a:xfrm>
            <a:off x="5302324" y="908720"/>
            <a:ext cx="393056" cy="584775"/>
          </a:xfrm>
          <a:prstGeom prst="rect">
            <a:avLst/>
          </a:prstGeom>
          <a:noFill/>
        </p:spPr>
        <p:txBody>
          <a:bodyPr wrap="none" lIns="91440" tIns="45720" rIns="91440" bIns="45720">
            <a:spAutoFit/>
          </a:bodyPr>
          <a:lstStyle/>
          <a:p>
            <a:pPr algn="ctr"/>
            <a:r>
              <a:rPr lang="en-US" altLang="zh-CN" sz="32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2</a:t>
            </a:r>
            <a:endParaRPr lang="zh-CN" altLang="en-US" sz="32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30" name="矩形 29"/>
          <p:cNvSpPr/>
          <p:nvPr/>
        </p:nvSpPr>
        <p:spPr>
          <a:xfrm>
            <a:off x="5734372" y="908720"/>
            <a:ext cx="393056" cy="584775"/>
          </a:xfrm>
          <a:prstGeom prst="rect">
            <a:avLst/>
          </a:prstGeom>
          <a:noFill/>
        </p:spPr>
        <p:txBody>
          <a:bodyPr wrap="none" lIns="91440" tIns="45720" rIns="91440" bIns="45720">
            <a:spAutoFit/>
          </a:bodyPr>
          <a:lstStyle/>
          <a:p>
            <a:pPr algn="ctr"/>
            <a:r>
              <a:rPr lang="en-US" altLang="zh-CN" sz="32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3</a:t>
            </a:r>
            <a:endParaRPr lang="zh-CN" altLang="en-US" sz="32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31" name="矩形 30"/>
          <p:cNvSpPr/>
          <p:nvPr/>
        </p:nvSpPr>
        <p:spPr>
          <a:xfrm>
            <a:off x="10270876" y="908720"/>
            <a:ext cx="393056" cy="584775"/>
          </a:xfrm>
          <a:prstGeom prst="rect">
            <a:avLst/>
          </a:prstGeom>
          <a:noFill/>
        </p:spPr>
        <p:txBody>
          <a:bodyPr wrap="none" lIns="91440" tIns="45720" rIns="91440" bIns="45720">
            <a:spAutoFit/>
          </a:bodyPr>
          <a:lstStyle/>
          <a:p>
            <a:pPr algn="ctr"/>
            <a:r>
              <a:rPr lang="en-US" altLang="zh-CN" sz="32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4</a:t>
            </a:r>
            <a:endParaRPr lang="zh-CN" altLang="en-US" sz="32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32" name="矩形 31"/>
          <p:cNvSpPr/>
          <p:nvPr/>
        </p:nvSpPr>
        <p:spPr>
          <a:xfrm>
            <a:off x="10774932" y="908720"/>
            <a:ext cx="393056" cy="584775"/>
          </a:xfrm>
          <a:prstGeom prst="rect">
            <a:avLst/>
          </a:prstGeom>
          <a:noFill/>
        </p:spPr>
        <p:txBody>
          <a:bodyPr wrap="none" lIns="91440" tIns="45720" rIns="91440" bIns="45720">
            <a:spAutoFit/>
          </a:bodyPr>
          <a:lstStyle/>
          <a:p>
            <a:pPr algn="ctr"/>
            <a:r>
              <a:rPr lang="en-US" altLang="zh-CN" sz="32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5</a:t>
            </a:r>
            <a:endParaRPr lang="zh-CN" altLang="en-US" sz="32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33" name="矩形 32"/>
          <p:cNvSpPr/>
          <p:nvPr/>
        </p:nvSpPr>
        <p:spPr>
          <a:xfrm>
            <a:off x="292476" y="1340768"/>
            <a:ext cx="4217760" cy="4401205"/>
          </a:xfrm>
          <a:prstGeom prst="rect">
            <a:avLst/>
          </a:prstGeom>
          <a:noFill/>
        </p:spPr>
        <p:txBody>
          <a:bodyPr wrap="square" lIns="91440" tIns="45720" rIns="91440" bIns="45720">
            <a:spAutoFit/>
          </a:bodyPr>
          <a:lstStyle/>
          <a:p>
            <a:pPr algn="ctr"/>
            <a:endParaRPr lang="en-US" altLang="zh-CN" sz="2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a:p>
            <a:pPr algn="ctr"/>
            <a:endParaRPr lang="en-US" altLang="zh-CN"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pPr algn="ctr"/>
            <a:r>
              <a:rPr lang="en-US" altLang="zh-CN" sz="2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1</a:t>
            </a:r>
            <a:r>
              <a:rPr lang="zh-CN" altLang="en-US" sz="2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a:t>
            </a:r>
            <a:r>
              <a:rPr lang="en-US" altLang="zh-CN" sz="2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LED</a:t>
            </a:r>
            <a:r>
              <a:rPr lang="zh-CN" altLang="en-US" sz="2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灯珠亮度提示</a:t>
            </a:r>
            <a:endParaRPr lang="en-US" altLang="zh-CN" sz="2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a:p>
            <a:r>
              <a:rPr lang="en-US" altLang="zh-CN"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2</a:t>
            </a:r>
            <a:r>
              <a:rPr lang="zh-CN" altLang="en-US"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、色域位置（</a:t>
            </a:r>
            <a:r>
              <a:rPr lang="en-US" altLang="zh-CN"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0~360</a:t>
            </a:r>
            <a:r>
              <a:rPr lang="zh-CN" altLang="en-US"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a:t>
            </a:r>
            <a:endParaRPr lang="en-US" altLang="zh-CN"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r>
              <a:rPr lang="en-US" altLang="zh-CN"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3</a:t>
            </a:r>
            <a:r>
              <a:rPr lang="zh-CN" altLang="en-US"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、多彩模式</a:t>
            </a:r>
            <a:endParaRPr lang="en-US" altLang="zh-CN"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r>
              <a:rPr lang="en-US" altLang="zh-CN"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4</a:t>
            </a:r>
            <a:r>
              <a:rPr lang="zh-CN" altLang="en-US"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、电池电量显示</a:t>
            </a:r>
            <a:endParaRPr lang="en-US" altLang="zh-CN"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r>
              <a:rPr lang="en-US" altLang="zh-CN"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5</a:t>
            </a:r>
            <a:r>
              <a:rPr lang="zh-CN" altLang="en-US"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、饱和度调节</a:t>
            </a:r>
            <a:endParaRPr lang="en-US" altLang="zh-CN"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endParaRPr lang="en-US" altLang="zh-CN"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endParaRPr lang="en-US" altLang="zh-CN"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endParaRPr lang="zh-CN" altLang="en-US" sz="28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pic>
        <p:nvPicPr>
          <p:cNvPr id="1026" name="Picture 2"/>
          <p:cNvPicPr>
            <a:picLocks noChangeAspect="1" noChangeArrowheads="1"/>
          </p:cNvPicPr>
          <p:nvPr/>
        </p:nvPicPr>
        <p:blipFill>
          <a:blip r:embed="rId2" cstate="print"/>
          <a:srcRect/>
          <a:stretch>
            <a:fillRect/>
          </a:stretch>
        </p:blipFill>
        <p:spPr bwMode="auto">
          <a:xfrm>
            <a:off x="837828" y="1268760"/>
            <a:ext cx="458577" cy="792087"/>
          </a:xfrm>
          <a:prstGeom prst="rect">
            <a:avLst/>
          </a:prstGeom>
          <a:noFill/>
          <a:ln w="9525">
            <a:noFill/>
            <a:miter lim="800000"/>
            <a:headEnd/>
            <a:tailEnd/>
          </a:ln>
        </p:spPr>
      </p:pic>
      <p:sp>
        <p:nvSpPr>
          <p:cNvPr id="34" name="矩形 33"/>
          <p:cNvSpPr/>
          <p:nvPr/>
        </p:nvSpPr>
        <p:spPr>
          <a:xfrm>
            <a:off x="693812" y="1412776"/>
            <a:ext cx="4646100" cy="461665"/>
          </a:xfrm>
          <a:prstGeom prst="rect">
            <a:avLst/>
          </a:prstGeom>
          <a:noFill/>
        </p:spPr>
        <p:txBody>
          <a:bodyPr wrap="square" lIns="91440" tIns="45720" rIns="91440" bIns="45720">
            <a:spAutoFit/>
          </a:bodyPr>
          <a:lstStyle/>
          <a:p>
            <a:pPr algn="ctr"/>
            <a:r>
              <a:rPr lang="zh-CN" altLang="en-US" sz="2400" b="1" cap="none" spc="0" dirty="0" smtClean="0">
                <a:ln w="17780" cmpd="sng">
                  <a:solidFill>
                    <a:srgbClr val="FFFFFF"/>
                  </a:solidFill>
                  <a:prstDash val="solid"/>
                  <a:miter lim="800000"/>
                </a:ln>
                <a:solidFill>
                  <a:srgbClr val="FF0000"/>
                </a:solidFill>
                <a:effectLst>
                  <a:outerShdw blurRad="50800" algn="tl" rotWithShape="0">
                    <a:srgbClr val="000000"/>
                  </a:outerShdw>
                </a:effectLst>
              </a:rPr>
              <a:t>三角符号是当前可调位置</a:t>
            </a:r>
            <a:endParaRPr lang="zh-CN" altLang="en-US" sz="2400" b="1" cap="none" spc="0" dirty="0">
              <a:ln w="17780" cmpd="sng">
                <a:solidFill>
                  <a:srgbClr val="FFFFFF"/>
                </a:solidFill>
                <a:prstDash val="solid"/>
                <a:miter lim="800000"/>
              </a:ln>
              <a:solidFill>
                <a:srgbClr val="FF0000"/>
              </a:solidFill>
              <a:effectLst>
                <a:outerShdw blurRad="50800" algn="tl" rotWithShape="0">
                  <a:srgbClr val="000000"/>
                </a:outerShdw>
              </a:effectLs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33772" y="5085184"/>
            <a:ext cx="3962400" cy="831776"/>
          </a:xfrm>
        </p:spPr>
        <p:txBody>
          <a:bodyPr rtlCol="0"/>
          <a:lstStyle/>
          <a:p>
            <a:pPr rtl="0"/>
            <a:r>
              <a:rPr lang="en-US" dirty="0" smtClean="0"/>
              <a:t>LED-72R</a:t>
            </a:r>
            <a:r>
              <a:rPr lang="zh-CN" altLang="en-US" dirty="0" smtClean="0"/>
              <a:t>界面说明</a:t>
            </a:r>
            <a:endParaRPr lang="en-US" dirty="0"/>
          </a:p>
        </p:txBody>
      </p:sp>
      <p:sp>
        <p:nvSpPr>
          <p:cNvPr id="21" name="直角上箭头 20"/>
          <p:cNvSpPr/>
          <p:nvPr/>
        </p:nvSpPr>
        <p:spPr>
          <a:xfrm rot="5400000">
            <a:off x="5338328" y="1952836"/>
            <a:ext cx="1296144" cy="216024"/>
          </a:xfrm>
          <a:prstGeom prst="bentUpArrow">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dirty="0"/>
          </a:p>
        </p:txBody>
      </p:sp>
      <p:sp>
        <p:nvSpPr>
          <p:cNvPr id="22" name="直角上箭头 21"/>
          <p:cNvSpPr/>
          <p:nvPr/>
        </p:nvSpPr>
        <p:spPr>
          <a:xfrm rot="5400000">
            <a:off x="4798268" y="2060848"/>
            <a:ext cx="2304256" cy="1008112"/>
          </a:xfrm>
          <a:prstGeom prst="bentUpArrow">
            <a:avLst>
              <a:gd name="adj1" fmla="val 5813"/>
              <a:gd name="adj2" fmla="val 23474"/>
              <a:gd name="adj3" fmla="val 25000"/>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dirty="0"/>
          </a:p>
        </p:txBody>
      </p:sp>
      <p:sp>
        <p:nvSpPr>
          <p:cNvPr id="24" name="直角上箭头 23"/>
          <p:cNvSpPr/>
          <p:nvPr/>
        </p:nvSpPr>
        <p:spPr>
          <a:xfrm rot="5400000">
            <a:off x="4402224" y="2024844"/>
            <a:ext cx="3024336" cy="1800200"/>
          </a:xfrm>
          <a:prstGeom prst="bentUpArrow">
            <a:avLst>
              <a:gd name="adj1" fmla="val 3873"/>
              <a:gd name="adj2" fmla="val 4480"/>
              <a:gd name="adj3" fmla="val 28293"/>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dirty="0"/>
          </a:p>
        </p:txBody>
      </p:sp>
      <p:sp>
        <p:nvSpPr>
          <p:cNvPr id="26" name="直角上箭头 25"/>
          <p:cNvSpPr/>
          <p:nvPr/>
        </p:nvSpPr>
        <p:spPr>
          <a:xfrm rot="16200000" flipH="1">
            <a:off x="9838828" y="1916832"/>
            <a:ext cx="1224136" cy="216024"/>
          </a:xfrm>
          <a:prstGeom prst="bentUpArrow">
            <a:avLst/>
          </a:prstGeom>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dirty="0"/>
          </a:p>
        </p:txBody>
      </p:sp>
      <p:sp>
        <p:nvSpPr>
          <p:cNvPr id="28" name="矩形 27"/>
          <p:cNvSpPr/>
          <p:nvPr/>
        </p:nvSpPr>
        <p:spPr>
          <a:xfrm>
            <a:off x="4870276" y="908720"/>
            <a:ext cx="393056" cy="584775"/>
          </a:xfrm>
          <a:prstGeom prst="rect">
            <a:avLst/>
          </a:prstGeom>
          <a:noFill/>
        </p:spPr>
        <p:txBody>
          <a:bodyPr wrap="none" lIns="91440" tIns="45720" rIns="91440" bIns="45720">
            <a:spAutoFit/>
          </a:bodyPr>
          <a:lstStyle/>
          <a:p>
            <a:pPr algn="ctr"/>
            <a:r>
              <a:rPr lang="en-US" altLang="zh-CN" sz="32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1</a:t>
            </a:r>
            <a:endParaRPr lang="zh-CN" altLang="en-US" sz="32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29" name="矩形 28"/>
          <p:cNvSpPr/>
          <p:nvPr/>
        </p:nvSpPr>
        <p:spPr>
          <a:xfrm>
            <a:off x="5302324" y="908720"/>
            <a:ext cx="393056" cy="584775"/>
          </a:xfrm>
          <a:prstGeom prst="rect">
            <a:avLst/>
          </a:prstGeom>
          <a:noFill/>
        </p:spPr>
        <p:txBody>
          <a:bodyPr wrap="none" lIns="91440" tIns="45720" rIns="91440" bIns="45720">
            <a:spAutoFit/>
          </a:bodyPr>
          <a:lstStyle/>
          <a:p>
            <a:pPr algn="ctr"/>
            <a:r>
              <a:rPr lang="en-US" altLang="zh-CN" sz="32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2</a:t>
            </a:r>
            <a:endParaRPr lang="zh-CN" altLang="en-US" sz="32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30" name="矩形 29"/>
          <p:cNvSpPr/>
          <p:nvPr/>
        </p:nvSpPr>
        <p:spPr>
          <a:xfrm>
            <a:off x="5734372" y="908720"/>
            <a:ext cx="393056" cy="584775"/>
          </a:xfrm>
          <a:prstGeom prst="rect">
            <a:avLst/>
          </a:prstGeom>
          <a:noFill/>
        </p:spPr>
        <p:txBody>
          <a:bodyPr wrap="none" lIns="91440" tIns="45720" rIns="91440" bIns="45720">
            <a:spAutoFit/>
          </a:bodyPr>
          <a:lstStyle/>
          <a:p>
            <a:pPr algn="ctr"/>
            <a:r>
              <a:rPr lang="en-US" altLang="zh-CN" sz="32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3</a:t>
            </a:r>
            <a:endParaRPr lang="zh-CN" altLang="en-US" sz="32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31" name="矩形 30"/>
          <p:cNvSpPr/>
          <p:nvPr/>
        </p:nvSpPr>
        <p:spPr>
          <a:xfrm>
            <a:off x="10270876" y="908720"/>
            <a:ext cx="393056" cy="584775"/>
          </a:xfrm>
          <a:prstGeom prst="rect">
            <a:avLst/>
          </a:prstGeom>
          <a:noFill/>
        </p:spPr>
        <p:txBody>
          <a:bodyPr wrap="none" lIns="91440" tIns="45720" rIns="91440" bIns="45720">
            <a:spAutoFit/>
          </a:bodyPr>
          <a:lstStyle/>
          <a:p>
            <a:pPr algn="ctr"/>
            <a:r>
              <a:rPr lang="en-US" altLang="zh-CN" sz="32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4</a:t>
            </a:r>
            <a:endParaRPr lang="zh-CN" altLang="en-US" sz="32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33" name="矩形 32"/>
          <p:cNvSpPr/>
          <p:nvPr/>
        </p:nvSpPr>
        <p:spPr>
          <a:xfrm>
            <a:off x="333772" y="1772816"/>
            <a:ext cx="4217760" cy="4401205"/>
          </a:xfrm>
          <a:prstGeom prst="rect">
            <a:avLst/>
          </a:prstGeom>
          <a:noFill/>
        </p:spPr>
        <p:txBody>
          <a:bodyPr wrap="square" lIns="91440" tIns="45720" rIns="91440" bIns="45720">
            <a:spAutoFit/>
          </a:bodyPr>
          <a:lstStyle/>
          <a:p>
            <a:pPr algn="ctr"/>
            <a:endParaRPr lang="en-US" altLang="zh-CN" sz="2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a:p>
            <a:pPr algn="ctr"/>
            <a:endParaRPr lang="en-US" altLang="zh-CN"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pPr algn="ctr"/>
            <a:r>
              <a:rPr lang="en-US" altLang="zh-CN" sz="2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1</a:t>
            </a:r>
            <a:r>
              <a:rPr lang="zh-CN" altLang="en-US" sz="2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a:t>
            </a:r>
            <a:r>
              <a:rPr lang="en-US" altLang="zh-CN" sz="2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LED</a:t>
            </a:r>
            <a:r>
              <a:rPr lang="zh-CN" altLang="en-US" sz="2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灯珠亮度提示</a:t>
            </a:r>
            <a:endParaRPr lang="en-US" altLang="zh-CN" sz="2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a:p>
            <a:r>
              <a:rPr lang="en-US" altLang="zh-CN"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2</a:t>
            </a:r>
            <a:r>
              <a:rPr lang="zh-CN" altLang="en-US"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、当前的情景模式</a:t>
            </a:r>
            <a:endParaRPr lang="en-US" altLang="zh-CN"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r>
              <a:rPr lang="en-US" altLang="zh-CN"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3</a:t>
            </a:r>
            <a:r>
              <a:rPr lang="zh-CN" altLang="en-US"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、情景模式</a:t>
            </a:r>
            <a:endParaRPr lang="en-US" altLang="zh-CN"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r>
              <a:rPr lang="en-US" altLang="zh-CN"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4</a:t>
            </a:r>
            <a:r>
              <a:rPr lang="zh-CN" altLang="en-US"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、电池电量显示</a:t>
            </a:r>
            <a:endParaRPr lang="en-US" altLang="zh-CN"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r>
              <a:rPr lang="en-US" altLang="zh-CN"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endParaRPr lang="en-US" altLang="zh-CN"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endParaRPr lang="en-US" altLang="zh-CN"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endParaRPr lang="en-US" altLang="zh-CN"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endParaRPr lang="zh-CN" altLang="en-US" sz="28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pic>
        <p:nvPicPr>
          <p:cNvPr id="1026" name="Picture 2"/>
          <p:cNvPicPr>
            <a:picLocks noChangeAspect="1" noChangeArrowheads="1"/>
          </p:cNvPicPr>
          <p:nvPr/>
        </p:nvPicPr>
        <p:blipFill>
          <a:blip r:embed="rId1" cstate="print"/>
          <a:srcRect/>
          <a:stretch>
            <a:fillRect/>
          </a:stretch>
        </p:blipFill>
        <p:spPr bwMode="auto">
          <a:xfrm>
            <a:off x="837828" y="1268760"/>
            <a:ext cx="458577" cy="792087"/>
          </a:xfrm>
          <a:prstGeom prst="rect">
            <a:avLst/>
          </a:prstGeom>
          <a:noFill/>
          <a:ln w="9525">
            <a:noFill/>
            <a:miter lim="800000"/>
            <a:headEnd/>
            <a:tailEnd/>
          </a:ln>
        </p:spPr>
      </p:pic>
      <p:sp>
        <p:nvSpPr>
          <p:cNvPr id="34" name="矩形 33"/>
          <p:cNvSpPr/>
          <p:nvPr/>
        </p:nvSpPr>
        <p:spPr>
          <a:xfrm>
            <a:off x="693812" y="1412776"/>
            <a:ext cx="4646100" cy="461665"/>
          </a:xfrm>
          <a:prstGeom prst="rect">
            <a:avLst/>
          </a:prstGeom>
          <a:noFill/>
        </p:spPr>
        <p:txBody>
          <a:bodyPr wrap="square" lIns="91440" tIns="45720" rIns="91440" bIns="45720">
            <a:spAutoFit/>
          </a:bodyPr>
          <a:lstStyle/>
          <a:p>
            <a:pPr algn="ctr"/>
            <a:r>
              <a:rPr lang="zh-CN" altLang="en-US" sz="2400" b="1" cap="none" spc="0" dirty="0" smtClean="0">
                <a:ln w="17780" cmpd="sng">
                  <a:solidFill>
                    <a:srgbClr val="FFFFFF"/>
                  </a:solidFill>
                  <a:prstDash val="solid"/>
                  <a:miter lim="800000"/>
                </a:ln>
                <a:solidFill>
                  <a:srgbClr val="FF0000"/>
                </a:solidFill>
                <a:effectLst>
                  <a:outerShdw blurRad="50800" algn="tl" rotWithShape="0">
                    <a:srgbClr val="000000"/>
                  </a:outerShdw>
                </a:effectLst>
              </a:rPr>
              <a:t>三角符号是当前可调位置</a:t>
            </a:r>
            <a:endParaRPr lang="zh-CN" altLang="en-US" sz="2400" b="1" cap="none" spc="0" dirty="0">
              <a:ln w="17780" cmpd="sng">
                <a:solidFill>
                  <a:srgbClr val="FFFFFF"/>
                </a:solidFill>
                <a:prstDash val="solid"/>
                <a:miter lim="800000"/>
              </a:ln>
              <a:solidFill>
                <a:srgbClr val="FF0000"/>
              </a:solidFill>
              <a:effectLst>
                <a:outerShdw blurRad="50800" algn="tl" rotWithShape="0">
                  <a:srgbClr val="000000"/>
                </a:outerShdw>
              </a:effectLst>
            </a:endParaRPr>
          </a:p>
        </p:txBody>
      </p:sp>
      <p:pic>
        <p:nvPicPr>
          <p:cNvPr id="18" name="内容占位符 17" descr="FX.png"/>
          <p:cNvPicPr>
            <a:picLocks noGrp="1" noChangeAspect="1"/>
          </p:cNvPicPr>
          <p:nvPr>
            <p:ph idx="1"/>
          </p:nvPr>
        </p:nvPicPr>
        <p:blipFill>
          <a:blip r:embed="rId2" cstate="print"/>
          <a:stretch>
            <a:fillRect/>
          </a:stretch>
        </p:blipFill>
        <p:spPr>
          <a:xfrm>
            <a:off x="4907940" y="1729736"/>
            <a:ext cx="6638558" cy="3398527"/>
          </a:xfr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rtl="0"/>
            <a:r>
              <a:rPr lang="en-US" altLang="zh-CN" dirty="0" smtClean="0"/>
              <a:t>LED-72R</a:t>
            </a:r>
            <a:r>
              <a:rPr lang="zh-CN" altLang="en-US" dirty="0" smtClean="0"/>
              <a:t>（</a:t>
            </a:r>
            <a:r>
              <a:rPr lang="en-US" altLang="zh-CN" dirty="0" smtClean="0"/>
              <a:t>HSL</a:t>
            </a:r>
            <a:r>
              <a:rPr lang="zh-CN" altLang="en-US" dirty="0" smtClean="0"/>
              <a:t>）功能</a:t>
            </a:r>
            <a:endParaRPr lang="en-US" dirty="0"/>
          </a:p>
        </p:txBody>
      </p:sp>
      <p:pic>
        <p:nvPicPr>
          <p:cNvPr id="9" name="图片 8" descr="镭雕线条图.png"/>
          <p:cNvPicPr>
            <a:picLocks noChangeAspect="1"/>
          </p:cNvPicPr>
          <p:nvPr/>
        </p:nvPicPr>
        <p:blipFill>
          <a:blip r:embed="rId1" cstate="print"/>
          <a:stretch>
            <a:fillRect/>
          </a:stretch>
        </p:blipFill>
        <p:spPr>
          <a:xfrm>
            <a:off x="5590356" y="3570177"/>
            <a:ext cx="4680520" cy="3287823"/>
          </a:xfrm>
          <a:prstGeom prst="rect">
            <a:avLst/>
          </a:prstGeom>
        </p:spPr>
      </p:pic>
      <p:pic>
        <p:nvPicPr>
          <p:cNvPr id="13" name="内容占位符 12" descr="圆形.png"/>
          <p:cNvPicPr>
            <a:picLocks noGrp="1" noChangeAspect="1"/>
          </p:cNvPicPr>
          <p:nvPr>
            <p:ph sz="half" idx="1"/>
          </p:nvPr>
        </p:nvPicPr>
        <p:blipFill>
          <a:blip r:embed="rId2" cstate="print"/>
          <a:stretch>
            <a:fillRect/>
          </a:stretch>
        </p:blipFill>
        <p:spPr>
          <a:xfrm>
            <a:off x="6094412" y="0"/>
            <a:ext cx="3456384" cy="3431928"/>
          </a:xfrm>
        </p:spPr>
      </p:pic>
      <p:sp>
        <p:nvSpPr>
          <p:cNvPr id="14" name="矩形 13"/>
          <p:cNvSpPr/>
          <p:nvPr/>
        </p:nvSpPr>
        <p:spPr>
          <a:xfrm>
            <a:off x="616614" y="404664"/>
            <a:ext cx="3877985" cy="4154984"/>
          </a:xfrm>
          <a:prstGeom prst="rect">
            <a:avLst/>
          </a:prstGeom>
          <a:noFill/>
          <a:ln>
            <a:noFill/>
          </a:ln>
        </p:spPr>
        <p:txBody>
          <a:bodyPr wrap="none" lIns="91440" tIns="45720" rIns="91440" bIns="45720">
            <a:spAutoFit/>
          </a:bodyPr>
          <a:lstStyle/>
          <a:p>
            <a:pPr algn="ctr"/>
            <a:r>
              <a:rPr lang="zh-CN" altLang="en-US" sz="2400" dirty="0" smtClean="0">
                <a:ln w="17780" cmpd="sng">
                  <a:solidFill>
                    <a:srgbClr val="FFFFFF"/>
                  </a:solidFill>
                  <a:prstDash val="solid"/>
                  <a:miter lim="800000"/>
                </a:ln>
                <a:solidFill>
                  <a:srgbClr val="002060"/>
                </a:solidFill>
                <a:effectLst>
                  <a:outerShdw blurRad="50800" algn="tl" rotWithShape="0">
                    <a:srgbClr val="000000"/>
                  </a:outerShdw>
                </a:effectLst>
              </a:rPr>
              <a:t>多彩模式下的色域图示</a:t>
            </a:r>
            <a:endParaRPr lang="en-US" altLang="zh-CN" sz="2400" dirty="0" smtClean="0">
              <a:ln w="17780" cmpd="sng">
                <a:solidFill>
                  <a:srgbClr val="FFFFFF"/>
                </a:solidFill>
                <a:prstDash val="solid"/>
                <a:miter lim="800000"/>
              </a:ln>
              <a:solidFill>
                <a:srgbClr val="002060"/>
              </a:solidFill>
              <a:effectLst>
                <a:outerShdw blurRad="50800" algn="tl" rotWithShape="0">
                  <a:srgbClr val="000000"/>
                </a:outerShdw>
              </a:effectLst>
            </a:endParaRPr>
          </a:p>
          <a:p>
            <a:r>
              <a:rPr lang="en-US" altLang="zh-CN" sz="2400" dirty="0" smtClean="0">
                <a:ln w="17780" cmpd="sng">
                  <a:solidFill>
                    <a:srgbClr val="FFFFFF"/>
                  </a:solidFill>
                  <a:prstDash val="solid"/>
                  <a:miter lim="800000"/>
                </a:ln>
                <a:solidFill>
                  <a:srgbClr val="002060"/>
                </a:solidFill>
                <a:effectLst>
                  <a:outerShdw blurRad="50800" algn="tl" rotWithShape="0">
                    <a:srgbClr val="000000"/>
                  </a:outerShdw>
                </a:effectLst>
              </a:rPr>
              <a:t>0 ° </a:t>
            </a:r>
            <a:r>
              <a:rPr lang="zh-CN" altLang="en-US" sz="2400" dirty="0" smtClean="0">
                <a:ln w="17780" cmpd="sng">
                  <a:solidFill>
                    <a:srgbClr val="FFFFFF"/>
                  </a:solidFill>
                  <a:prstDash val="solid"/>
                  <a:miter lim="800000"/>
                </a:ln>
                <a:solidFill>
                  <a:srgbClr val="002060"/>
                </a:solidFill>
                <a:effectLst>
                  <a:outerShdw blurRad="50800" algn="tl" rotWithShape="0">
                    <a:srgbClr val="000000"/>
                  </a:outerShdw>
                </a:effectLst>
              </a:rPr>
              <a:t>～</a:t>
            </a:r>
            <a:r>
              <a:rPr lang="en-US" altLang="zh-CN" sz="2400" dirty="0" smtClean="0">
                <a:ln w="17780" cmpd="sng">
                  <a:solidFill>
                    <a:srgbClr val="FFFFFF"/>
                  </a:solidFill>
                  <a:prstDash val="solid"/>
                  <a:miter lim="800000"/>
                </a:ln>
                <a:solidFill>
                  <a:srgbClr val="002060"/>
                </a:solidFill>
                <a:effectLst>
                  <a:outerShdw blurRad="50800" algn="tl" rotWithShape="0">
                    <a:srgbClr val="000000"/>
                  </a:outerShdw>
                </a:effectLst>
              </a:rPr>
              <a:t>360 °</a:t>
            </a:r>
            <a:r>
              <a:rPr lang="zh-CN" altLang="en-US" sz="2400" dirty="0" smtClean="0">
                <a:ln w="17780" cmpd="sng">
                  <a:solidFill>
                    <a:srgbClr val="FFFFFF"/>
                  </a:solidFill>
                  <a:prstDash val="solid"/>
                  <a:miter lim="800000"/>
                </a:ln>
                <a:solidFill>
                  <a:srgbClr val="002060"/>
                </a:solidFill>
                <a:effectLst>
                  <a:outerShdw blurRad="50800" algn="tl" rotWithShape="0">
                    <a:srgbClr val="000000"/>
                  </a:outerShdw>
                </a:effectLst>
              </a:rPr>
              <a:t>可选</a:t>
            </a:r>
            <a:endParaRPr lang="en-US" altLang="zh-CN" sz="2400" dirty="0" smtClean="0">
              <a:ln w="17780" cmpd="sng">
                <a:solidFill>
                  <a:srgbClr val="FFFFFF"/>
                </a:solidFill>
                <a:prstDash val="solid"/>
                <a:miter lim="800000"/>
              </a:ln>
              <a:solidFill>
                <a:srgbClr val="002060"/>
              </a:solidFill>
              <a:effectLst>
                <a:outerShdw blurRad="50800" algn="tl" rotWithShape="0">
                  <a:srgbClr val="000000"/>
                </a:outerShdw>
              </a:effectLst>
            </a:endParaRPr>
          </a:p>
          <a:p>
            <a:r>
              <a:rPr lang="zh-CN" altLang="en-US" sz="2400" dirty="0" smtClean="0">
                <a:ln w="17780" cmpd="sng">
                  <a:solidFill>
                    <a:srgbClr val="FFFFFF"/>
                  </a:solidFill>
                  <a:prstDash val="solid"/>
                  <a:miter lim="800000"/>
                </a:ln>
                <a:solidFill>
                  <a:srgbClr val="002060"/>
                </a:solidFill>
                <a:effectLst>
                  <a:outerShdw blurRad="50800" algn="tl" rotWithShape="0">
                    <a:srgbClr val="000000"/>
                  </a:outerShdw>
                </a:effectLst>
              </a:rPr>
              <a:t>选择的角度不同，显示</a:t>
            </a:r>
            <a:endParaRPr lang="en-US" altLang="zh-CN" sz="2400" dirty="0" smtClean="0">
              <a:ln w="17780" cmpd="sng">
                <a:solidFill>
                  <a:srgbClr val="FFFFFF"/>
                </a:solidFill>
                <a:prstDash val="solid"/>
                <a:miter lim="800000"/>
              </a:ln>
              <a:solidFill>
                <a:srgbClr val="002060"/>
              </a:solidFill>
              <a:effectLst>
                <a:outerShdw blurRad="50800" algn="tl" rotWithShape="0">
                  <a:srgbClr val="000000"/>
                </a:outerShdw>
              </a:effectLst>
            </a:endParaRPr>
          </a:p>
          <a:p>
            <a:r>
              <a:rPr lang="zh-CN" altLang="en-US" sz="2400" cap="none" spc="0" dirty="0" smtClean="0">
                <a:ln w="17780" cmpd="sng">
                  <a:solidFill>
                    <a:srgbClr val="FFFFFF"/>
                  </a:solidFill>
                  <a:prstDash val="solid"/>
                  <a:miter lim="800000"/>
                </a:ln>
                <a:solidFill>
                  <a:srgbClr val="002060"/>
                </a:solidFill>
                <a:effectLst>
                  <a:outerShdw blurRad="50800" algn="tl" rotWithShape="0">
                    <a:srgbClr val="000000"/>
                  </a:outerShdw>
                </a:effectLst>
              </a:rPr>
              <a:t>的色彩也不同。</a:t>
            </a:r>
            <a:endParaRPr lang="en-US" altLang="zh-CN" sz="2400" cap="none" spc="0" dirty="0" smtClean="0">
              <a:ln w="17780" cmpd="sng">
                <a:solidFill>
                  <a:srgbClr val="FFFFFF"/>
                </a:solidFill>
                <a:prstDash val="solid"/>
                <a:miter lim="800000"/>
              </a:ln>
              <a:solidFill>
                <a:srgbClr val="002060"/>
              </a:solidFill>
              <a:effectLst>
                <a:outerShdw blurRad="50800" algn="tl" rotWithShape="0">
                  <a:srgbClr val="000000"/>
                </a:outerShdw>
              </a:effectLst>
            </a:endParaRPr>
          </a:p>
          <a:p>
            <a:r>
              <a:rPr lang="zh-CN" altLang="en-US" sz="2400" dirty="0" smtClean="0">
                <a:ln w="17780" cmpd="sng">
                  <a:solidFill>
                    <a:srgbClr val="FFFFFF"/>
                  </a:solidFill>
                  <a:prstDash val="solid"/>
                  <a:miter lim="800000"/>
                </a:ln>
                <a:solidFill>
                  <a:srgbClr val="002060"/>
                </a:solidFill>
                <a:effectLst>
                  <a:outerShdw blurRad="50800" algn="tl" rotWithShape="0">
                    <a:srgbClr val="000000"/>
                  </a:outerShdw>
                </a:effectLst>
              </a:rPr>
              <a:t>（</a:t>
            </a:r>
            <a:r>
              <a:rPr lang="en-US" altLang="zh-CN" sz="2400" dirty="0" smtClean="0">
                <a:ln w="17780" cmpd="sng">
                  <a:solidFill>
                    <a:srgbClr val="FFFFFF"/>
                  </a:solidFill>
                  <a:prstDash val="solid"/>
                  <a:miter lim="800000"/>
                </a:ln>
                <a:solidFill>
                  <a:srgbClr val="002060"/>
                </a:solidFill>
                <a:effectLst>
                  <a:outerShdw blurRad="50800" algn="tl" rotWithShape="0">
                    <a:srgbClr val="000000"/>
                  </a:outerShdw>
                </a:effectLst>
              </a:rPr>
              <a:t>Saturation0-100)</a:t>
            </a:r>
            <a:r>
              <a:rPr lang="zh-CN" altLang="en-US" sz="2400" dirty="0" smtClean="0">
                <a:ln w="17780" cmpd="sng">
                  <a:solidFill>
                    <a:srgbClr val="FFFFFF"/>
                  </a:solidFill>
                  <a:prstDash val="solid"/>
                  <a:miter lim="800000"/>
                </a:ln>
                <a:solidFill>
                  <a:srgbClr val="002060"/>
                </a:solidFill>
                <a:effectLst>
                  <a:outerShdw blurRad="50800" algn="tl" rotWithShape="0">
                    <a:srgbClr val="000000"/>
                  </a:outerShdw>
                </a:effectLst>
              </a:rPr>
              <a:t>是色</a:t>
            </a:r>
            <a:endParaRPr lang="en-US" altLang="zh-CN" sz="2400" dirty="0" smtClean="0">
              <a:ln w="17780" cmpd="sng">
                <a:solidFill>
                  <a:srgbClr val="FFFFFF"/>
                </a:solidFill>
                <a:prstDash val="solid"/>
                <a:miter lim="800000"/>
              </a:ln>
              <a:solidFill>
                <a:srgbClr val="002060"/>
              </a:solidFill>
              <a:effectLst>
                <a:outerShdw blurRad="50800" algn="tl" rotWithShape="0">
                  <a:srgbClr val="000000"/>
                </a:outerShdw>
              </a:effectLst>
            </a:endParaRPr>
          </a:p>
          <a:p>
            <a:r>
              <a:rPr lang="zh-CN" altLang="en-US" sz="2400" cap="none" spc="0" dirty="0" smtClean="0">
                <a:ln w="17780" cmpd="sng">
                  <a:solidFill>
                    <a:srgbClr val="FFFFFF"/>
                  </a:solidFill>
                  <a:prstDash val="solid"/>
                  <a:miter lim="800000"/>
                </a:ln>
                <a:solidFill>
                  <a:srgbClr val="002060"/>
                </a:solidFill>
                <a:effectLst>
                  <a:outerShdw blurRad="50800" algn="tl" rotWithShape="0">
                    <a:srgbClr val="000000"/>
                  </a:outerShdw>
                </a:effectLst>
              </a:rPr>
              <a:t>彩饱和度调节，</a:t>
            </a:r>
            <a:r>
              <a:rPr lang="en-US" altLang="zh-CN" sz="2400" cap="none" spc="0" dirty="0" smtClean="0">
                <a:ln w="17780" cmpd="sng">
                  <a:solidFill>
                    <a:srgbClr val="FFFFFF"/>
                  </a:solidFill>
                  <a:prstDash val="solid"/>
                  <a:miter lim="800000"/>
                </a:ln>
                <a:solidFill>
                  <a:srgbClr val="002060"/>
                </a:solidFill>
                <a:effectLst>
                  <a:outerShdw blurRad="50800" algn="tl" rotWithShape="0">
                    <a:srgbClr val="000000"/>
                  </a:outerShdw>
                </a:effectLst>
              </a:rPr>
              <a:t>0</a:t>
            </a:r>
            <a:r>
              <a:rPr lang="zh-CN" altLang="en-US" sz="2400" dirty="0" smtClean="0">
                <a:ln w="17780" cmpd="sng">
                  <a:solidFill>
                    <a:srgbClr val="FFFFFF"/>
                  </a:solidFill>
                  <a:prstDash val="solid"/>
                  <a:miter lim="800000"/>
                </a:ln>
                <a:solidFill>
                  <a:srgbClr val="002060"/>
                </a:solidFill>
                <a:effectLst>
                  <a:outerShdw blurRad="50800" algn="tl" rotWithShape="0">
                    <a:srgbClr val="000000"/>
                  </a:outerShdw>
                </a:effectLst>
              </a:rPr>
              <a:t>代表所</a:t>
            </a:r>
            <a:endParaRPr lang="en-US" altLang="zh-CN" sz="2400" dirty="0" smtClean="0">
              <a:ln w="17780" cmpd="sng">
                <a:solidFill>
                  <a:srgbClr val="FFFFFF"/>
                </a:solidFill>
                <a:prstDash val="solid"/>
                <a:miter lim="800000"/>
              </a:ln>
              <a:solidFill>
                <a:srgbClr val="002060"/>
              </a:solidFill>
              <a:effectLst>
                <a:outerShdw blurRad="50800" algn="tl" rotWithShape="0">
                  <a:srgbClr val="000000"/>
                </a:outerShdw>
              </a:effectLst>
            </a:endParaRPr>
          </a:p>
          <a:p>
            <a:r>
              <a:rPr lang="zh-CN" altLang="en-US" sz="2400" dirty="0" smtClean="0">
                <a:ln w="17780" cmpd="sng">
                  <a:solidFill>
                    <a:srgbClr val="FFFFFF"/>
                  </a:solidFill>
                  <a:prstDash val="solid"/>
                  <a:miter lim="800000"/>
                </a:ln>
                <a:solidFill>
                  <a:srgbClr val="002060"/>
                </a:solidFill>
                <a:effectLst>
                  <a:outerShdw blurRad="50800" algn="tl" rotWithShape="0">
                    <a:srgbClr val="000000"/>
                  </a:outerShdw>
                </a:effectLst>
              </a:rPr>
              <a:t>含色彩最少，</a:t>
            </a:r>
            <a:r>
              <a:rPr lang="en-US" altLang="zh-CN" sz="2400" dirty="0" smtClean="0">
                <a:ln w="17780" cmpd="sng">
                  <a:solidFill>
                    <a:srgbClr val="FFFFFF"/>
                  </a:solidFill>
                  <a:prstDash val="solid"/>
                  <a:miter lim="800000"/>
                </a:ln>
                <a:solidFill>
                  <a:srgbClr val="002060"/>
                </a:solidFill>
                <a:effectLst>
                  <a:outerShdw blurRad="50800" algn="tl" rotWithShape="0">
                    <a:srgbClr val="000000"/>
                  </a:outerShdw>
                </a:effectLst>
              </a:rPr>
              <a:t>100</a:t>
            </a:r>
            <a:r>
              <a:rPr lang="zh-CN" altLang="en-US" sz="2400" dirty="0" smtClean="0">
                <a:ln w="17780" cmpd="sng">
                  <a:solidFill>
                    <a:srgbClr val="FFFFFF"/>
                  </a:solidFill>
                  <a:prstDash val="solid"/>
                  <a:miter lim="800000"/>
                </a:ln>
                <a:solidFill>
                  <a:srgbClr val="002060"/>
                </a:solidFill>
                <a:effectLst>
                  <a:outerShdw blurRad="50800" algn="tl" rotWithShape="0">
                    <a:srgbClr val="000000"/>
                  </a:outerShdw>
                </a:effectLst>
              </a:rPr>
              <a:t>最多色</a:t>
            </a:r>
            <a:endParaRPr lang="en-US" altLang="zh-CN" sz="2400" dirty="0" smtClean="0">
              <a:ln w="17780" cmpd="sng">
                <a:solidFill>
                  <a:srgbClr val="FFFFFF"/>
                </a:solidFill>
                <a:prstDash val="solid"/>
                <a:miter lim="800000"/>
              </a:ln>
              <a:solidFill>
                <a:srgbClr val="002060"/>
              </a:solidFill>
              <a:effectLst>
                <a:outerShdw blurRad="50800" algn="tl" rotWithShape="0">
                  <a:srgbClr val="000000"/>
                </a:outerShdw>
              </a:effectLst>
            </a:endParaRPr>
          </a:p>
          <a:p>
            <a:r>
              <a:rPr lang="zh-CN" altLang="en-US" sz="2400" dirty="0" smtClean="0">
                <a:ln w="17780" cmpd="sng">
                  <a:solidFill>
                    <a:srgbClr val="FFFFFF"/>
                  </a:solidFill>
                  <a:prstDash val="solid"/>
                  <a:miter lim="800000"/>
                </a:ln>
                <a:solidFill>
                  <a:srgbClr val="002060"/>
                </a:solidFill>
                <a:effectLst>
                  <a:outerShdw blurRad="50800" algn="tl" rotWithShape="0">
                    <a:srgbClr val="000000"/>
                  </a:outerShdw>
                </a:effectLst>
              </a:rPr>
              <a:t>彩最艳</a:t>
            </a:r>
            <a:r>
              <a:rPr lang="zh-CN" altLang="en-US" sz="2400" b="1" dirty="0" smtClean="0">
                <a:ln w="17780" cmpd="sng">
                  <a:solidFill>
                    <a:srgbClr val="FFFFFF"/>
                  </a:solidFill>
                  <a:prstDash val="solid"/>
                  <a:miter lim="800000"/>
                </a:ln>
                <a:solidFill>
                  <a:srgbClr val="002060"/>
                </a:solidFill>
                <a:effectLst>
                  <a:outerShdw blurRad="50800" algn="tl" rotWithShape="0">
                    <a:srgbClr val="000000"/>
                  </a:outerShdw>
                </a:effectLst>
              </a:rPr>
              <a:t>。</a:t>
            </a:r>
            <a:endParaRPr lang="en-US" altLang="zh-CN" sz="2400" b="1" dirty="0" smtClean="0">
              <a:ln w="17780" cmpd="sng">
                <a:solidFill>
                  <a:srgbClr val="FFFFFF"/>
                </a:solidFill>
                <a:prstDash val="solid"/>
                <a:miter lim="800000"/>
              </a:ln>
              <a:solidFill>
                <a:srgbClr val="002060"/>
              </a:solidFill>
              <a:effectLst>
                <a:outerShdw blurRad="50800" algn="tl" rotWithShape="0">
                  <a:srgbClr val="000000"/>
                </a:outerShdw>
              </a:effectLst>
            </a:endParaRPr>
          </a:p>
          <a:p>
            <a:r>
              <a:rPr lang="zh-CN" altLang="en-US" sz="2400" dirty="0" smtClean="0">
                <a:ln w="17780" cmpd="sng">
                  <a:solidFill>
                    <a:srgbClr val="FFFFFF"/>
                  </a:solidFill>
                  <a:prstDash val="solid"/>
                  <a:miter lim="800000"/>
                </a:ln>
                <a:solidFill>
                  <a:srgbClr val="C00000"/>
                </a:solidFill>
                <a:effectLst>
                  <a:outerShdw blurRad="50800" algn="tl" rotWithShape="0">
                    <a:srgbClr val="000000"/>
                  </a:outerShdw>
                </a:effectLst>
              </a:rPr>
              <a:t>饱和度为</a:t>
            </a:r>
            <a:r>
              <a:rPr lang="en-US" altLang="zh-CN" sz="2400" dirty="0" smtClean="0">
                <a:ln w="17780" cmpd="sng">
                  <a:solidFill>
                    <a:srgbClr val="FFFFFF"/>
                  </a:solidFill>
                  <a:prstDash val="solid"/>
                  <a:miter lim="800000"/>
                </a:ln>
                <a:solidFill>
                  <a:srgbClr val="C00000"/>
                </a:solidFill>
                <a:effectLst>
                  <a:outerShdw blurRad="50800" algn="tl" rotWithShape="0">
                    <a:srgbClr val="000000"/>
                  </a:outerShdw>
                </a:effectLst>
              </a:rPr>
              <a:t>0</a:t>
            </a:r>
            <a:r>
              <a:rPr lang="zh-CN" altLang="en-US" sz="2400" dirty="0" smtClean="0">
                <a:ln w="17780" cmpd="sng">
                  <a:solidFill>
                    <a:srgbClr val="FFFFFF"/>
                  </a:solidFill>
                  <a:prstDash val="solid"/>
                  <a:miter lim="800000"/>
                </a:ln>
                <a:solidFill>
                  <a:srgbClr val="C00000"/>
                </a:solidFill>
                <a:effectLst>
                  <a:outerShdw blurRad="50800" algn="tl" rotWithShape="0">
                    <a:srgbClr val="000000"/>
                  </a:outerShdw>
                </a:effectLst>
              </a:rPr>
              <a:t>可当做冷光。</a:t>
            </a:r>
            <a:endParaRPr lang="en-US" altLang="zh-CN" sz="2400" dirty="0" smtClean="0">
              <a:ln w="17780" cmpd="sng">
                <a:solidFill>
                  <a:srgbClr val="FFFFFF"/>
                </a:solidFill>
                <a:prstDash val="solid"/>
                <a:miter lim="800000"/>
              </a:ln>
              <a:solidFill>
                <a:srgbClr val="C00000"/>
              </a:solidFill>
              <a:effectLst>
                <a:outerShdw blurRad="50800" algn="tl" rotWithShape="0">
                  <a:srgbClr val="000000"/>
                </a:outerShdw>
              </a:effectLst>
            </a:endParaRPr>
          </a:p>
          <a:p>
            <a:r>
              <a:rPr lang="zh-CN" altLang="en-US" sz="2400" dirty="0" smtClean="0">
                <a:ln w="17780" cmpd="sng">
                  <a:solidFill>
                    <a:srgbClr val="FFFFFF"/>
                  </a:solidFill>
                  <a:prstDash val="solid"/>
                  <a:miter lim="800000"/>
                </a:ln>
                <a:solidFill>
                  <a:srgbClr val="C00000"/>
                </a:solidFill>
                <a:effectLst>
                  <a:outerShdw blurRad="50800" algn="tl" rotWithShape="0">
                    <a:srgbClr val="000000"/>
                  </a:outerShdw>
                </a:effectLst>
              </a:rPr>
              <a:t>黄色配合饱和度调节可当做</a:t>
            </a:r>
            <a:endParaRPr lang="en-US" altLang="zh-CN" sz="2400" dirty="0" smtClean="0">
              <a:ln w="17780" cmpd="sng">
                <a:solidFill>
                  <a:srgbClr val="FFFFFF"/>
                </a:solidFill>
                <a:prstDash val="solid"/>
                <a:miter lim="800000"/>
              </a:ln>
              <a:solidFill>
                <a:srgbClr val="C00000"/>
              </a:solidFill>
              <a:effectLst>
                <a:outerShdw blurRad="50800" algn="tl" rotWithShape="0">
                  <a:srgbClr val="000000"/>
                </a:outerShdw>
              </a:effectLst>
            </a:endParaRPr>
          </a:p>
          <a:p>
            <a:r>
              <a:rPr lang="zh-CN" altLang="en-US" sz="2400" dirty="0" smtClean="0">
                <a:ln w="17780" cmpd="sng">
                  <a:solidFill>
                    <a:srgbClr val="FFFFFF"/>
                  </a:solidFill>
                  <a:prstDash val="solid"/>
                  <a:miter lim="800000"/>
                </a:ln>
                <a:solidFill>
                  <a:srgbClr val="C00000"/>
                </a:solidFill>
                <a:effectLst>
                  <a:outerShdw blurRad="50800" algn="tl" rotWithShape="0">
                    <a:srgbClr val="000000"/>
                  </a:outerShdw>
                </a:effectLst>
              </a:rPr>
              <a:t>暖光</a:t>
            </a:r>
            <a:endParaRPr lang="en-US" altLang="zh-CN" sz="2400" dirty="0" smtClean="0">
              <a:ln w="17780" cmpd="sng">
                <a:solidFill>
                  <a:srgbClr val="FFFFFF"/>
                </a:solidFill>
                <a:prstDash val="solid"/>
                <a:miter lim="800000"/>
              </a:ln>
              <a:solidFill>
                <a:srgbClr val="C00000"/>
              </a:solidFill>
              <a:effectLst>
                <a:outerShdw blurRad="50800" algn="tl" rotWithShape="0">
                  <a:srgbClr val="000000"/>
                </a:outerShdw>
              </a:effectLs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rtl="0"/>
            <a:r>
              <a:rPr lang="en-US" altLang="zh-CN" dirty="0" smtClean="0"/>
              <a:t>LED-72R</a:t>
            </a:r>
            <a:r>
              <a:rPr lang="zh-CN" altLang="en-US" dirty="0" smtClean="0"/>
              <a:t>（</a:t>
            </a:r>
            <a:r>
              <a:rPr lang="en-US" altLang="zh-CN" dirty="0" smtClean="0"/>
              <a:t>FX</a:t>
            </a:r>
            <a:r>
              <a:rPr lang="zh-CN" altLang="en-US" dirty="0" smtClean="0"/>
              <a:t>）功能</a:t>
            </a:r>
            <a:endParaRPr lang="en-US" dirty="0"/>
          </a:p>
        </p:txBody>
      </p:sp>
      <p:pic>
        <p:nvPicPr>
          <p:cNvPr id="7" name="内容占位符 6" descr="2.png"/>
          <p:cNvPicPr>
            <a:picLocks noGrp="1" noChangeAspect="1"/>
          </p:cNvPicPr>
          <p:nvPr>
            <p:ph sz="half" idx="1"/>
          </p:nvPr>
        </p:nvPicPr>
        <p:blipFill>
          <a:blip r:embed="rId1" cstate="print"/>
          <a:stretch>
            <a:fillRect/>
          </a:stretch>
        </p:blipFill>
        <p:spPr>
          <a:xfrm rot="16200000">
            <a:off x="6300906" y="-885311"/>
            <a:ext cx="2365746" cy="1770622"/>
          </a:xfrm>
        </p:spPr>
      </p:pic>
      <p:graphicFrame>
        <p:nvGraphicFramePr>
          <p:cNvPr id="5" name="内容占位符 4" descr="显示 4 个任务之间重叠关系的基本维恩图"/>
          <p:cNvGraphicFramePr>
            <a:graphicFrameLocks noGrp="1"/>
          </p:cNvGraphicFramePr>
          <p:nvPr>
            <p:ph sz="half" idx="2"/>
          </p:nvPr>
        </p:nvGraphicFramePr>
        <p:xfrm>
          <a:off x="333772" y="404664"/>
          <a:ext cx="5472608" cy="47525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矩形 5"/>
          <p:cNvSpPr/>
          <p:nvPr/>
        </p:nvSpPr>
        <p:spPr>
          <a:xfrm>
            <a:off x="1629916" y="1628800"/>
            <a:ext cx="2839702" cy="2308324"/>
          </a:xfrm>
          <a:prstGeom prst="rect">
            <a:avLst/>
          </a:prstGeom>
          <a:noFill/>
          <a:effectLst>
            <a:glow rad="139700">
              <a:schemeClr val="accent6">
                <a:satMod val="175000"/>
                <a:alpha val="40000"/>
              </a:schemeClr>
            </a:glow>
          </a:effectLst>
        </p:spPr>
        <p:txBody>
          <a:bodyPr wrap="square" lIns="91440" tIns="45720" rIns="91440" bIns="45720">
            <a:spAutoFit/>
          </a:bodyPr>
          <a:lstStyle/>
          <a:p>
            <a:pPr algn="ctr"/>
            <a:r>
              <a:rPr lang="zh-CN" altLang="en-US" sz="48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九种可</a:t>
            </a:r>
            <a:endParaRPr lang="en-US" altLang="zh-CN" sz="48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a:p>
            <a:pPr algn="ctr"/>
            <a:r>
              <a:rPr lang="zh-CN" altLang="en-US" sz="48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选择</a:t>
            </a:r>
            <a:r>
              <a:rPr lang="zh-CN" altLang="en-US" sz="4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场</a:t>
            </a:r>
            <a:endParaRPr lang="en-US" altLang="zh-CN" sz="48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a:p>
            <a:pPr algn="ctr"/>
            <a:r>
              <a:rPr lang="zh-CN" altLang="en-US" sz="4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景模式</a:t>
            </a:r>
            <a:endParaRPr lang="zh-CN" altLang="en-US" sz="48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9" name="图片 8" descr="3.png"/>
          <p:cNvPicPr>
            <a:picLocks noChangeAspect="1"/>
          </p:cNvPicPr>
          <p:nvPr/>
        </p:nvPicPr>
        <p:blipFill>
          <a:blip r:embed="rId7" cstate="print"/>
          <a:stretch>
            <a:fillRect/>
          </a:stretch>
        </p:blipFill>
        <p:spPr>
          <a:xfrm rot="16200000">
            <a:off x="6209461" y="1801784"/>
            <a:ext cx="2520278" cy="1886279"/>
          </a:xfrm>
          <a:prstGeom prst="rect">
            <a:avLst/>
          </a:prstGeom>
        </p:spPr>
      </p:pic>
      <p:pic>
        <p:nvPicPr>
          <p:cNvPr id="10" name="图片 9" descr="4.png"/>
          <p:cNvPicPr>
            <a:picLocks noChangeAspect="1"/>
          </p:cNvPicPr>
          <p:nvPr/>
        </p:nvPicPr>
        <p:blipFill>
          <a:blip r:embed="rId8" cstate="print"/>
          <a:stretch>
            <a:fillRect/>
          </a:stretch>
        </p:blipFill>
        <p:spPr>
          <a:xfrm rot="16200000">
            <a:off x="6249669" y="897479"/>
            <a:ext cx="2773102" cy="2075504"/>
          </a:xfrm>
          <a:prstGeom prst="rect">
            <a:avLst/>
          </a:prstGeom>
        </p:spPr>
      </p:pic>
      <p:pic>
        <p:nvPicPr>
          <p:cNvPr id="11" name="图片 10" descr="5.png"/>
          <p:cNvPicPr>
            <a:picLocks noChangeAspect="1"/>
          </p:cNvPicPr>
          <p:nvPr/>
        </p:nvPicPr>
        <p:blipFill>
          <a:blip r:embed="rId9" cstate="print"/>
          <a:stretch>
            <a:fillRect/>
          </a:stretch>
        </p:blipFill>
        <p:spPr>
          <a:xfrm rot="16200000">
            <a:off x="6275856" y="322612"/>
            <a:ext cx="2564904" cy="1919680"/>
          </a:xfrm>
          <a:prstGeom prst="rect">
            <a:avLst/>
          </a:prstGeom>
        </p:spPr>
      </p:pic>
      <p:pic>
        <p:nvPicPr>
          <p:cNvPr id="12" name="图片 11" descr="6.png"/>
          <p:cNvPicPr>
            <a:picLocks noChangeAspect="1"/>
          </p:cNvPicPr>
          <p:nvPr/>
        </p:nvPicPr>
        <p:blipFill>
          <a:blip r:embed="rId10" cstate="print"/>
          <a:stretch>
            <a:fillRect/>
          </a:stretch>
        </p:blipFill>
        <p:spPr>
          <a:xfrm rot="16200000">
            <a:off x="6134615" y="-571643"/>
            <a:ext cx="3115330" cy="2331640"/>
          </a:xfrm>
          <a:prstGeom prst="rect">
            <a:avLst/>
          </a:prstGeom>
        </p:spPr>
      </p:pic>
      <p:pic>
        <p:nvPicPr>
          <p:cNvPr id="13" name="图片 12" descr="7.png"/>
          <p:cNvPicPr>
            <a:picLocks noChangeAspect="1"/>
          </p:cNvPicPr>
          <p:nvPr/>
        </p:nvPicPr>
        <p:blipFill>
          <a:blip r:embed="rId11" cstate="print"/>
          <a:stretch>
            <a:fillRect/>
          </a:stretch>
        </p:blipFill>
        <p:spPr>
          <a:xfrm rot="16200000">
            <a:off x="6079716" y="2291568"/>
            <a:ext cx="2979314" cy="2229842"/>
          </a:xfrm>
          <a:prstGeom prst="rect">
            <a:avLst/>
          </a:prstGeom>
        </p:spPr>
      </p:pic>
      <p:pic>
        <p:nvPicPr>
          <p:cNvPr id="14" name="图片 13" descr="8.png"/>
          <p:cNvPicPr>
            <a:picLocks noChangeAspect="1"/>
          </p:cNvPicPr>
          <p:nvPr/>
        </p:nvPicPr>
        <p:blipFill>
          <a:blip r:embed="rId12" cstate="print"/>
          <a:stretch>
            <a:fillRect/>
          </a:stretch>
        </p:blipFill>
        <p:spPr>
          <a:xfrm rot="16200000">
            <a:off x="5994564" y="3024792"/>
            <a:ext cx="3083818" cy="2308058"/>
          </a:xfrm>
          <a:prstGeom prst="rect">
            <a:avLst/>
          </a:prstGeom>
        </p:spPr>
      </p:pic>
      <p:pic>
        <p:nvPicPr>
          <p:cNvPr id="15" name="图片 14" descr="9.png"/>
          <p:cNvPicPr>
            <a:picLocks noChangeAspect="1"/>
          </p:cNvPicPr>
          <p:nvPr/>
        </p:nvPicPr>
        <p:blipFill>
          <a:blip r:embed="rId13" cstate="print"/>
          <a:stretch>
            <a:fillRect/>
          </a:stretch>
        </p:blipFill>
        <p:spPr>
          <a:xfrm rot="16200000">
            <a:off x="6079615" y="3875845"/>
            <a:ext cx="2980110" cy="2230436"/>
          </a:xfrm>
          <a:prstGeom prst="rect">
            <a:avLst/>
          </a:prstGeom>
        </p:spPr>
      </p:pic>
      <p:pic>
        <p:nvPicPr>
          <p:cNvPr id="16" name="图片 15" descr="10.png"/>
          <p:cNvPicPr>
            <a:picLocks noChangeAspect="1"/>
          </p:cNvPicPr>
          <p:nvPr/>
        </p:nvPicPr>
        <p:blipFill>
          <a:blip r:embed="rId14" cstate="print"/>
          <a:stretch>
            <a:fillRect/>
          </a:stretch>
        </p:blipFill>
        <p:spPr>
          <a:xfrm rot="16200000">
            <a:off x="5885176" y="4430324"/>
            <a:ext cx="3380992" cy="2530472"/>
          </a:xfrm>
          <a:prstGeom prst="rect">
            <a:avLst/>
          </a:prstGeom>
        </p:spPr>
      </p:pic>
      <p:sp>
        <p:nvSpPr>
          <p:cNvPr id="17" name="右箭头 16"/>
          <p:cNvSpPr/>
          <p:nvPr/>
        </p:nvSpPr>
        <p:spPr>
          <a:xfrm>
            <a:off x="7966620" y="188640"/>
            <a:ext cx="792088" cy="144016"/>
          </a:xfrm>
          <a:prstGeom prst="rightArrow">
            <a:avLst/>
          </a:prstGeom>
          <a:solidFill>
            <a:srgbClr val="0070C0"/>
          </a:solidFill>
          <a:ln>
            <a:noFill/>
          </a:ln>
          <a:effectLst>
            <a:glow rad="228600">
              <a:schemeClr val="accent6">
                <a:satMod val="175000"/>
                <a:alpha val="40000"/>
              </a:schemeClr>
            </a:glow>
          </a:effectLst>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dirty="0"/>
          </a:p>
        </p:txBody>
      </p:sp>
      <p:sp>
        <p:nvSpPr>
          <p:cNvPr id="18" name="右箭头 17"/>
          <p:cNvSpPr/>
          <p:nvPr/>
        </p:nvSpPr>
        <p:spPr>
          <a:xfrm>
            <a:off x="7966620" y="764704"/>
            <a:ext cx="792088" cy="144016"/>
          </a:xfrm>
          <a:prstGeom prst="rightArrow">
            <a:avLst/>
          </a:prstGeom>
          <a:solidFill>
            <a:srgbClr val="0070C0"/>
          </a:solidFill>
          <a:ln>
            <a:noFill/>
          </a:ln>
          <a:effectLst>
            <a:glow rad="228600">
              <a:schemeClr val="accent6">
                <a:satMod val="175000"/>
                <a:alpha val="40000"/>
              </a:schemeClr>
            </a:glow>
          </a:effectLst>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dirty="0"/>
          </a:p>
        </p:txBody>
      </p:sp>
      <p:sp>
        <p:nvSpPr>
          <p:cNvPr id="19" name="右箭头 18"/>
          <p:cNvSpPr/>
          <p:nvPr/>
        </p:nvSpPr>
        <p:spPr>
          <a:xfrm>
            <a:off x="7966620" y="1484784"/>
            <a:ext cx="792088" cy="144016"/>
          </a:xfrm>
          <a:prstGeom prst="rightArrow">
            <a:avLst/>
          </a:prstGeom>
          <a:solidFill>
            <a:srgbClr val="0070C0"/>
          </a:solidFill>
          <a:ln>
            <a:noFill/>
          </a:ln>
          <a:effectLst>
            <a:glow rad="228600">
              <a:schemeClr val="accent6">
                <a:satMod val="175000"/>
                <a:alpha val="40000"/>
              </a:schemeClr>
            </a:glow>
          </a:effectLst>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dirty="0"/>
          </a:p>
        </p:txBody>
      </p:sp>
      <p:sp>
        <p:nvSpPr>
          <p:cNvPr id="20" name="右箭头 19"/>
          <p:cNvSpPr/>
          <p:nvPr/>
        </p:nvSpPr>
        <p:spPr>
          <a:xfrm>
            <a:off x="7966620" y="2204864"/>
            <a:ext cx="792088" cy="144016"/>
          </a:xfrm>
          <a:prstGeom prst="rightArrow">
            <a:avLst/>
          </a:prstGeom>
          <a:solidFill>
            <a:srgbClr val="0070C0"/>
          </a:solidFill>
          <a:ln>
            <a:noFill/>
          </a:ln>
          <a:effectLst>
            <a:glow rad="228600">
              <a:schemeClr val="accent6">
                <a:satMod val="175000"/>
                <a:alpha val="40000"/>
              </a:schemeClr>
            </a:glow>
          </a:effectLst>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dirty="0"/>
          </a:p>
        </p:txBody>
      </p:sp>
      <p:sp>
        <p:nvSpPr>
          <p:cNvPr id="21" name="右箭头 20"/>
          <p:cNvSpPr/>
          <p:nvPr/>
        </p:nvSpPr>
        <p:spPr>
          <a:xfrm>
            <a:off x="7966620" y="2996952"/>
            <a:ext cx="792088" cy="144016"/>
          </a:xfrm>
          <a:prstGeom prst="rightArrow">
            <a:avLst/>
          </a:prstGeom>
          <a:solidFill>
            <a:srgbClr val="0070C0"/>
          </a:solidFill>
          <a:ln>
            <a:noFill/>
          </a:ln>
          <a:effectLst>
            <a:glow rad="228600">
              <a:schemeClr val="accent6">
                <a:satMod val="175000"/>
                <a:alpha val="40000"/>
              </a:schemeClr>
            </a:glow>
          </a:effectLst>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dirty="0"/>
          </a:p>
        </p:txBody>
      </p:sp>
      <p:sp>
        <p:nvSpPr>
          <p:cNvPr id="22" name="右箭头 21"/>
          <p:cNvSpPr/>
          <p:nvPr/>
        </p:nvSpPr>
        <p:spPr>
          <a:xfrm>
            <a:off x="7966620" y="3789040"/>
            <a:ext cx="792088" cy="144016"/>
          </a:xfrm>
          <a:prstGeom prst="rightArrow">
            <a:avLst/>
          </a:prstGeom>
          <a:solidFill>
            <a:srgbClr val="0070C0"/>
          </a:solidFill>
          <a:ln>
            <a:noFill/>
          </a:ln>
          <a:effectLst>
            <a:glow rad="228600">
              <a:schemeClr val="accent6">
                <a:satMod val="175000"/>
                <a:alpha val="40000"/>
              </a:schemeClr>
            </a:glow>
          </a:effectLst>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dirty="0"/>
          </a:p>
        </p:txBody>
      </p:sp>
      <p:sp>
        <p:nvSpPr>
          <p:cNvPr id="23" name="右箭头 22"/>
          <p:cNvSpPr/>
          <p:nvPr/>
        </p:nvSpPr>
        <p:spPr>
          <a:xfrm>
            <a:off x="7966620" y="4581128"/>
            <a:ext cx="792088" cy="144016"/>
          </a:xfrm>
          <a:prstGeom prst="rightArrow">
            <a:avLst/>
          </a:prstGeom>
          <a:solidFill>
            <a:srgbClr val="0070C0"/>
          </a:solidFill>
          <a:ln>
            <a:noFill/>
          </a:ln>
          <a:effectLst>
            <a:glow rad="228600">
              <a:schemeClr val="accent6">
                <a:satMod val="175000"/>
                <a:alpha val="40000"/>
              </a:schemeClr>
            </a:glow>
          </a:effectLst>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dirty="0"/>
          </a:p>
        </p:txBody>
      </p:sp>
      <p:sp>
        <p:nvSpPr>
          <p:cNvPr id="24" name="右箭头 23"/>
          <p:cNvSpPr/>
          <p:nvPr/>
        </p:nvSpPr>
        <p:spPr>
          <a:xfrm>
            <a:off x="8038628" y="5301208"/>
            <a:ext cx="792088" cy="144016"/>
          </a:xfrm>
          <a:prstGeom prst="rightArrow">
            <a:avLst/>
          </a:prstGeom>
          <a:solidFill>
            <a:srgbClr val="0070C0"/>
          </a:solidFill>
          <a:ln>
            <a:noFill/>
          </a:ln>
          <a:effectLst>
            <a:glow rad="228600">
              <a:schemeClr val="accent6">
                <a:satMod val="175000"/>
                <a:alpha val="40000"/>
              </a:schemeClr>
            </a:glow>
          </a:effectLst>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dirty="0"/>
          </a:p>
        </p:txBody>
      </p:sp>
      <p:sp>
        <p:nvSpPr>
          <p:cNvPr id="25" name="右箭头 24"/>
          <p:cNvSpPr/>
          <p:nvPr/>
        </p:nvSpPr>
        <p:spPr>
          <a:xfrm>
            <a:off x="8038628" y="6093296"/>
            <a:ext cx="792088" cy="144016"/>
          </a:xfrm>
          <a:prstGeom prst="rightArrow">
            <a:avLst/>
          </a:prstGeom>
          <a:solidFill>
            <a:srgbClr val="0070C0"/>
          </a:solidFill>
          <a:ln>
            <a:noFill/>
          </a:ln>
          <a:effectLst>
            <a:glow rad="228600">
              <a:schemeClr val="accent6">
                <a:satMod val="175000"/>
                <a:alpha val="40000"/>
              </a:schemeClr>
            </a:glow>
          </a:effectLst>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dirty="0"/>
          </a:p>
        </p:txBody>
      </p:sp>
      <p:sp>
        <p:nvSpPr>
          <p:cNvPr id="26" name="矩形 25"/>
          <p:cNvSpPr/>
          <p:nvPr/>
        </p:nvSpPr>
        <p:spPr>
          <a:xfrm>
            <a:off x="8758708" y="0"/>
            <a:ext cx="1422184" cy="461665"/>
          </a:xfrm>
          <a:prstGeom prst="rect">
            <a:avLst/>
          </a:prstGeom>
          <a:noFill/>
          <a:effectLst>
            <a:glow rad="228600">
              <a:schemeClr val="accent6">
                <a:satMod val="175000"/>
                <a:alpha val="40000"/>
              </a:schemeClr>
            </a:glow>
          </a:effectLst>
        </p:spPr>
        <p:txBody>
          <a:bodyPr wrap="none" lIns="91440" tIns="45720" rIns="91440" bIns="45720">
            <a:spAutoFit/>
          </a:bodyPr>
          <a:lstStyle/>
          <a:p>
            <a:pPr algn="ctr"/>
            <a:r>
              <a:rPr lang="zh-CN" altLang="en-US" sz="2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闪电连闪</a:t>
            </a:r>
            <a:endParaRPr lang="zh-CN" altLang="en-US" sz="2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27" name="矩形 26"/>
          <p:cNvSpPr/>
          <p:nvPr/>
        </p:nvSpPr>
        <p:spPr>
          <a:xfrm>
            <a:off x="8758708" y="548680"/>
            <a:ext cx="1422184" cy="461665"/>
          </a:xfrm>
          <a:prstGeom prst="rect">
            <a:avLst/>
          </a:prstGeom>
          <a:noFill/>
        </p:spPr>
        <p:txBody>
          <a:bodyPr wrap="none" lIns="91440" tIns="45720" rIns="91440" bIns="45720">
            <a:spAutoFit/>
          </a:bodyPr>
          <a:lstStyle/>
          <a:p>
            <a:pPr algn="ctr"/>
            <a:r>
              <a:rPr lang="zh-CN" altLang="en-US" sz="2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闪电频闪</a:t>
            </a:r>
            <a:endParaRPr lang="zh-CN" altLang="en-US" sz="2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28" name="矩形 27"/>
          <p:cNvSpPr/>
          <p:nvPr/>
        </p:nvSpPr>
        <p:spPr>
          <a:xfrm>
            <a:off x="8758708" y="1340768"/>
            <a:ext cx="2040943" cy="461665"/>
          </a:xfrm>
          <a:prstGeom prst="rect">
            <a:avLst/>
          </a:prstGeom>
          <a:noFill/>
        </p:spPr>
        <p:txBody>
          <a:bodyPr wrap="none" lIns="91440" tIns="45720" rIns="91440" bIns="45720">
            <a:spAutoFit/>
          </a:bodyPr>
          <a:lstStyle/>
          <a:p>
            <a:pPr algn="ctr"/>
            <a:r>
              <a:rPr lang="zh-CN" altLang="en-US" sz="2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警车警灯连闪</a:t>
            </a:r>
            <a:endParaRPr lang="zh-CN" altLang="en-US" sz="2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29" name="矩形 28"/>
          <p:cNvSpPr/>
          <p:nvPr/>
        </p:nvSpPr>
        <p:spPr>
          <a:xfrm>
            <a:off x="8758708" y="2060848"/>
            <a:ext cx="2350323" cy="461665"/>
          </a:xfrm>
          <a:prstGeom prst="rect">
            <a:avLst/>
          </a:prstGeom>
          <a:noFill/>
        </p:spPr>
        <p:txBody>
          <a:bodyPr wrap="none" lIns="91440" tIns="45720" rIns="91440" bIns="45720">
            <a:spAutoFit/>
          </a:bodyPr>
          <a:lstStyle/>
          <a:p>
            <a:pPr algn="ctr"/>
            <a:r>
              <a:rPr lang="zh-CN" altLang="en-US" sz="2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救护车警灯连闪</a:t>
            </a:r>
            <a:endParaRPr lang="zh-CN" altLang="en-US" sz="2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30" name="矩形 29"/>
          <p:cNvSpPr/>
          <p:nvPr/>
        </p:nvSpPr>
        <p:spPr>
          <a:xfrm>
            <a:off x="8758708" y="2852936"/>
            <a:ext cx="2350323" cy="461665"/>
          </a:xfrm>
          <a:prstGeom prst="rect">
            <a:avLst/>
          </a:prstGeom>
          <a:noFill/>
        </p:spPr>
        <p:txBody>
          <a:bodyPr wrap="none" lIns="91440" tIns="45720" rIns="91440" bIns="45720">
            <a:spAutoFit/>
          </a:bodyPr>
          <a:lstStyle/>
          <a:p>
            <a:pPr algn="ctr"/>
            <a:r>
              <a:rPr lang="zh-CN" altLang="en-US" sz="2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消防车警灯连闪</a:t>
            </a:r>
            <a:endParaRPr lang="zh-CN" altLang="en-US" sz="2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31" name="矩形 30"/>
          <p:cNvSpPr/>
          <p:nvPr/>
        </p:nvSpPr>
        <p:spPr>
          <a:xfrm>
            <a:off x="8758708" y="3573016"/>
            <a:ext cx="2580322" cy="461665"/>
          </a:xfrm>
          <a:prstGeom prst="rect">
            <a:avLst/>
          </a:prstGeom>
          <a:noFill/>
        </p:spPr>
        <p:txBody>
          <a:bodyPr wrap="none" lIns="91440" tIns="45720" rIns="91440" bIns="45720">
            <a:spAutoFit/>
          </a:bodyPr>
          <a:lstStyle/>
          <a:p>
            <a:pPr algn="ctr"/>
            <a:r>
              <a:rPr lang="en-US" altLang="zh-CN" sz="2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RGB</a:t>
            </a:r>
            <a:r>
              <a:rPr lang="zh-CN" altLang="en-US" sz="2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色域缓慢渐变</a:t>
            </a:r>
            <a:endParaRPr lang="zh-CN" altLang="en-US" sz="2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32" name="矩形 31"/>
          <p:cNvSpPr/>
          <p:nvPr/>
        </p:nvSpPr>
        <p:spPr>
          <a:xfrm>
            <a:off x="8758708" y="4365104"/>
            <a:ext cx="2580322" cy="461665"/>
          </a:xfrm>
          <a:prstGeom prst="rect">
            <a:avLst/>
          </a:prstGeom>
          <a:noFill/>
        </p:spPr>
        <p:txBody>
          <a:bodyPr wrap="none" lIns="91440" tIns="45720" rIns="91440" bIns="45720">
            <a:spAutoFit/>
          </a:bodyPr>
          <a:lstStyle/>
          <a:p>
            <a:pPr algn="ctr"/>
            <a:r>
              <a:rPr lang="en-US" altLang="zh-CN" sz="2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RGB</a:t>
            </a:r>
            <a:r>
              <a:rPr lang="zh-CN" altLang="en-US" sz="2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色域快速渐变</a:t>
            </a:r>
            <a:endParaRPr lang="zh-CN" altLang="en-US" sz="2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33" name="矩形 32"/>
          <p:cNvSpPr/>
          <p:nvPr/>
        </p:nvSpPr>
        <p:spPr>
          <a:xfrm>
            <a:off x="8758708" y="5085184"/>
            <a:ext cx="2270942" cy="461665"/>
          </a:xfrm>
          <a:prstGeom prst="rect">
            <a:avLst/>
          </a:prstGeom>
          <a:noFill/>
        </p:spPr>
        <p:txBody>
          <a:bodyPr wrap="none" lIns="91440" tIns="45720" rIns="91440" bIns="45720">
            <a:spAutoFit/>
          </a:bodyPr>
          <a:lstStyle/>
          <a:p>
            <a:pPr algn="ctr"/>
            <a:r>
              <a:rPr lang="en-US" altLang="zh-CN" sz="2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RGB</a:t>
            </a:r>
            <a:r>
              <a:rPr lang="zh-CN" altLang="en-US" sz="2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三原色转换</a:t>
            </a:r>
            <a:endParaRPr lang="zh-CN" altLang="en-US" sz="2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34" name="矩形 33"/>
          <p:cNvSpPr/>
          <p:nvPr/>
        </p:nvSpPr>
        <p:spPr>
          <a:xfrm>
            <a:off x="8758708" y="5877272"/>
            <a:ext cx="2541080" cy="461665"/>
          </a:xfrm>
          <a:prstGeom prst="rect">
            <a:avLst/>
          </a:prstGeom>
          <a:noFill/>
        </p:spPr>
        <p:txBody>
          <a:bodyPr wrap="none" lIns="91440" tIns="45720" rIns="91440" bIns="45720">
            <a:spAutoFit/>
          </a:bodyPr>
          <a:lstStyle/>
          <a:p>
            <a:pPr algn="ctr"/>
            <a:r>
              <a:rPr lang="en-US" altLang="zh-CN" sz="2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SOS</a:t>
            </a:r>
            <a:r>
              <a:rPr lang="zh-CN" altLang="en-US" sz="2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紧急呼救信号</a:t>
            </a:r>
            <a:endParaRPr lang="zh-CN" altLang="en-US" sz="2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rtl="0"/>
            <a:r>
              <a:rPr lang="zh-CN" altLang="en-US" dirty="0" smtClean="0"/>
              <a:t>产品优势</a:t>
            </a:r>
            <a:endParaRPr lang="en-US" dirty="0"/>
          </a:p>
        </p:txBody>
      </p:sp>
      <p:sp>
        <p:nvSpPr>
          <p:cNvPr id="11" name="矩形 10"/>
          <p:cNvSpPr/>
          <p:nvPr/>
        </p:nvSpPr>
        <p:spPr>
          <a:xfrm>
            <a:off x="2133972" y="908720"/>
            <a:ext cx="5865708" cy="4708981"/>
          </a:xfrm>
          <a:prstGeom prst="rect">
            <a:avLst/>
          </a:prstGeom>
          <a:noFill/>
        </p:spPr>
        <p:txBody>
          <a:bodyPr wrap="none" lIns="91440" tIns="45720" rIns="91440" bIns="45720">
            <a:spAutoFit/>
          </a:bodyPr>
          <a:lstStyle/>
          <a:p>
            <a:pPr marL="457200" indent="-457200">
              <a:buFont typeface="+mj-lt"/>
              <a:buAutoNum type="arabicPeriod"/>
            </a:pPr>
            <a:r>
              <a:rPr lang="zh-CN" altLang="en-US" sz="2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体积小重量轻，便于携带。</a:t>
            </a:r>
            <a:endParaRPr lang="en-US" altLang="zh-CN" sz="2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pPr marL="457200" indent="-457200">
              <a:buFont typeface="+mj-lt"/>
              <a:buAutoNum type="arabicPeriod"/>
            </a:pPr>
            <a:r>
              <a:rPr lang="en-US" altLang="zh-CN"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RGB</a:t>
            </a:r>
            <a:r>
              <a:rPr lang="zh-CN" altLang="en-US"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灯珠数量同比市场现有产品要多出一些</a:t>
            </a:r>
            <a:endParaRPr lang="en-US" altLang="zh-CN"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pPr marL="457200" indent="-457200"/>
            <a:r>
              <a:rPr lang="en-US" altLang="zh-CN" sz="2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zh-CN" altLang="en-US" sz="2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色彩更艳。</a:t>
            </a:r>
            <a:endParaRPr lang="en-US" altLang="zh-CN" sz="2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pPr marL="457200" indent="-457200">
              <a:buAutoNum type="arabicPeriod" startAt="3"/>
            </a:pPr>
            <a:r>
              <a:rPr lang="zh-CN" altLang="en-US"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与市场产品相比较，</a:t>
            </a:r>
            <a:r>
              <a:rPr lang="en-US" altLang="zh-CN"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72R</a:t>
            </a:r>
            <a:r>
              <a:rPr lang="zh-CN" altLang="en-US"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取消双色灯珠，改用</a:t>
            </a:r>
            <a:endParaRPr lang="en-US" altLang="zh-CN"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pPr marL="457200" indent="-457200"/>
            <a:r>
              <a:rPr lang="en-US" altLang="zh-CN" sz="2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zh-CN" altLang="en-US" sz="2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手动调节冷暖双色，这样在增加趣味性的同时</a:t>
            </a:r>
            <a:endParaRPr lang="en-US" altLang="zh-CN" sz="2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pPr marL="457200" indent="-457200"/>
            <a:r>
              <a:rPr lang="en-US" altLang="zh-CN"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zh-CN" altLang="en-US"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成本相对应减少。</a:t>
            </a:r>
            <a:endParaRPr lang="en-US" altLang="zh-CN"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pPr marL="457200" indent="-457200">
              <a:buAutoNum type="arabicPeriod" startAt="4"/>
            </a:pPr>
            <a:r>
              <a:rPr lang="zh-CN" altLang="en-US"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增加挂绳穿孔，携带或放置更方便。</a:t>
            </a:r>
            <a:endParaRPr lang="en-US" altLang="zh-CN"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pPr marL="457200" indent="-457200">
              <a:buAutoNum type="arabicPeriod" startAt="4"/>
            </a:pPr>
            <a:r>
              <a:rPr lang="zh-CN" altLang="en-US" sz="2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两个</a:t>
            </a:r>
            <a:r>
              <a:rPr lang="en-US" altLang="zh-CN" sz="2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1</a:t>
            </a:r>
            <a:r>
              <a:rPr lang="en-US" altLang="zh-CN"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/4</a:t>
            </a:r>
            <a:r>
              <a:rPr lang="zh-CN" altLang="en-US"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螺母，横竖都可用。</a:t>
            </a:r>
            <a:endParaRPr lang="en-US" altLang="zh-CN"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pPr marL="457200" indent="-457200">
              <a:buAutoNum type="arabicPeriod" startAt="4"/>
            </a:pPr>
            <a:r>
              <a:rPr lang="zh-CN" altLang="en-US" sz="2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金属按键，手感更好。</a:t>
            </a:r>
            <a:endParaRPr lang="en-US" altLang="zh-CN" sz="2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pPr marL="457200" indent="-457200">
              <a:buAutoNum type="arabicPeriod" startAt="4"/>
            </a:pPr>
            <a:r>
              <a:rPr lang="zh-CN" altLang="en-US"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外壳边框增加防滑设计，手感更强。</a:t>
            </a:r>
            <a:endParaRPr lang="en-US" altLang="zh-CN"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pPr marL="457200" indent="-457200">
              <a:buAutoNum type="arabicPeriod" startAt="4"/>
            </a:pPr>
            <a:r>
              <a:rPr lang="zh-CN" altLang="en-US" sz="2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柔光片采用先进注胶工艺，寿命更长，外观更</a:t>
            </a:r>
            <a:endParaRPr lang="en-US" altLang="zh-CN" sz="2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pPr marL="457200" indent="-457200"/>
            <a:r>
              <a:rPr lang="en-US" altLang="zh-CN"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zh-CN" altLang="en-US"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美观。</a:t>
            </a:r>
            <a:endParaRPr lang="en-US" altLang="zh-CN"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pPr marL="457200" indent="-457200">
              <a:buAutoNum type="arabicPeriod" startAt="9"/>
            </a:pPr>
            <a:r>
              <a:rPr lang="zh-CN" altLang="en-US" sz="2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铝合金材质外壳，散热快，使用起来更安全。</a:t>
            </a:r>
            <a:endParaRPr lang="en-US" altLang="zh-CN" sz="2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pPr marL="457200" indent="-457200">
              <a:buAutoNum type="arabicPeriod" startAt="9"/>
            </a:pPr>
            <a:r>
              <a:rPr lang="zh-CN" altLang="en-US"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手拨轮操作，简单方便。</a:t>
            </a:r>
            <a:endParaRPr lang="en-US" altLang="zh-CN" sz="2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pPr marL="457200" indent="-457200"/>
            <a:endParaRPr lang="zh-CN" altLang="en-US" sz="20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rtlCol="0"/>
          <a:lstStyle/>
          <a:p>
            <a:pPr rtl="0"/>
            <a:r>
              <a:rPr lang="zh-CN" altLang="en-US" dirty="0" smtClean="0"/>
              <a:t>产品参数</a:t>
            </a:r>
            <a:endParaRPr lang="zh-CN" altLang="en-US" dirty="0"/>
          </a:p>
        </p:txBody>
      </p:sp>
      <p:sp>
        <p:nvSpPr>
          <p:cNvPr id="9" name="TextBox 8"/>
          <p:cNvSpPr txBox="1"/>
          <p:nvPr/>
        </p:nvSpPr>
        <p:spPr>
          <a:xfrm>
            <a:off x="2638028" y="980728"/>
            <a:ext cx="5400966" cy="4247317"/>
          </a:xfrm>
          <a:prstGeom prst="rect">
            <a:avLst/>
          </a:prstGeom>
          <a:noFill/>
          <a:ln>
            <a:solidFill>
              <a:schemeClr val="bg2"/>
            </a:solidFill>
          </a:ln>
        </p:spPr>
        <p:txBody>
          <a:bodyPr wrap="none" rtlCol="0" anchor="ctr" anchorCtr="1">
            <a:spAutoFit/>
          </a:bodyPr>
          <a:lstStyle/>
          <a:p>
            <a:r>
              <a:rPr lang="zh-CN" altLang="zh-CN" dirty="0" smtClean="0"/>
              <a:t>灯珠数量</a:t>
            </a:r>
            <a:r>
              <a:rPr lang="en-US" altLang="zh-CN" dirty="0" smtClean="0"/>
              <a:t>      72</a:t>
            </a:r>
            <a:r>
              <a:rPr lang="zh-CN" altLang="zh-CN" dirty="0" smtClean="0"/>
              <a:t>颗</a:t>
            </a:r>
            <a:endParaRPr lang="zh-CN" altLang="zh-CN" dirty="0" smtClean="0"/>
          </a:p>
          <a:p>
            <a:r>
              <a:rPr lang="zh-CN" altLang="zh-CN" dirty="0" smtClean="0"/>
              <a:t>输出功率</a:t>
            </a:r>
            <a:r>
              <a:rPr lang="en-US" altLang="zh-CN" dirty="0" smtClean="0"/>
              <a:t>     15W</a:t>
            </a:r>
            <a:endParaRPr lang="zh-CN" altLang="zh-CN" dirty="0" smtClean="0"/>
          </a:p>
          <a:p>
            <a:r>
              <a:rPr lang="zh-CN" altLang="zh-CN" dirty="0" smtClean="0"/>
              <a:t>充电接口</a:t>
            </a:r>
            <a:r>
              <a:rPr lang="en-US" altLang="zh-CN" dirty="0" smtClean="0"/>
              <a:t>      Type-C</a:t>
            </a:r>
            <a:endParaRPr lang="zh-CN" altLang="zh-CN" dirty="0" smtClean="0"/>
          </a:p>
          <a:p>
            <a:r>
              <a:rPr lang="zh-CN" altLang="zh-CN" dirty="0" smtClean="0"/>
              <a:t>充电输入</a:t>
            </a:r>
            <a:r>
              <a:rPr lang="en-US" altLang="zh-CN" dirty="0" smtClean="0"/>
              <a:t>      5V/1.5A</a:t>
            </a:r>
            <a:endParaRPr lang="zh-CN" altLang="zh-CN" dirty="0" smtClean="0"/>
          </a:p>
          <a:p>
            <a:r>
              <a:rPr lang="zh-CN" altLang="zh-CN" dirty="0" smtClean="0"/>
              <a:t>亮度调节</a:t>
            </a:r>
            <a:r>
              <a:rPr lang="en-US" altLang="zh-CN" dirty="0" smtClean="0"/>
              <a:t>      0%~100%</a:t>
            </a:r>
            <a:endParaRPr lang="zh-CN" altLang="zh-CN" dirty="0" smtClean="0"/>
          </a:p>
          <a:p>
            <a:r>
              <a:rPr lang="zh-CN" altLang="zh-CN" dirty="0" smtClean="0"/>
              <a:t>饱和度调节</a:t>
            </a:r>
            <a:r>
              <a:rPr lang="en-US" altLang="zh-CN" dirty="0" smtClean="0"/>
              <a:t>  </a:t>
            </a:r>
            <a:r>
              <a:rPr lang="en-US" altLang="zh-CN" dirty="0" smtClean="0"/>
              <a:t>0~100</a:t>
            </a:r>
            <a:endParaRPr lang="zh-CN" altLang="zh-CN" dirty="0" smtClean="0"/>
          </a:p>
          <a:p>
            <a:r>
              <a:rPr lang="en-US" altLang="zh-CN" dirty="0" smtClean="0"/>
              <a:t> </a:t>
            </a:r>
            <a:r>
              <a:rPr lang="zh-CN" altLang="zh-CN" dirty="0" smtClean="0"/>
              <a:t>色温范围</a:t>
            </a:r>
            <a:r>
              <a:rPr lang="en-US" altLang="zh-CN" dirty="0" smtClean="0"/>
              <a:t>   </a:t>
            </a:r>
            <a:r>
              <a:rPr lang="en-US" altLang="zh-CN" dirty="0" smtClean="0"/>
              <a:t>  RGB-1000K~9000K </a:t>
            </a:r>
            <a:r>
              <a:rPr lang="zh-CN" altLang="en-US" dirty="0" smtClean="0"/>
              <a:t>以上</a:t>
            </a:r>
            <a:r>
              <a:rPr lang="en-US" altLang="zh-CN" dirty="0" smtClean="0"/>
              <a:t>   </a:t>
            </a:r>
            <a:endParaRPr lang="zh-CN" altLang="zh-CN" dirty="0" smtClean="0"/>
          </a:p>
          <a:p>
            <a:r>
              <a:rPr lang="zh-CN" altLang="zh-CN" dirty="0" smtClean="0"/>
              <a:t>显示指数</a:t>
            </a:r>
            <a:r>
              <a:rPr lang="en-US" altLang="zh-CN" dirty="0" smtClean="0"/>
              <a:t>      Ra</a:t>
            </a:r>
            <a:r>
              <a:rPr lang="zh-CN" altLang="zh-CN" dirty="0" smtClean="0"/>
              <a:t>≧</a:t>
            </a:r>
            <a:r>
              <a:rPr lang="en-US" altLang="zh-CN" dirty="0" smtClean="0"/>
              <a:t>96</a:t>
            </a:r>
            <a:endParaRPr lang="zh-CN" altLang="zh-CN" dirty="0" smtClean="0"/>
          </a:p>
          <a:p>
            <a:r>
              <a:rPr lang="zh-CN" altLang="zh-CN" dirty="0" smtClean="0"/>
              <a:t>显</a:t>
            </a:r>
            <a:r>
              <a:rPr lang="en-US" altLang="zh-CN" dirty="0" smtClean="0"/>
              <a:t>      </a:t>
            </a:r>
            <a:r>
              <a:rPr lang="zh-CN" altLang="zh-CN" dirty="0" smtClean="0"/>
              <a:t>示</a:t>
            </a:r>
            <a:r>
              <a:rPr lang="en-US" altLang="zh-CN" dirty="0" smtClean="0"/>
              <a:t>      </a:t>
            </a:r>
            <a:r>
              <a:rPr lang="en-US" altLang="zh-CN" dirty="0" smtClean="0"/>
              <a:t>   0.96</a:t>
            </a:r>
            <a:r>
              <a:rPr lang="zh-CN" altLang="zh-CN" dirty="0" smtClean="0"/>
              <a:t>′</a:t>
            </a:r>
            <a:endParaRPr lang="zh-CN" altLang="zh-CN" dirty="0" smtClean="0"/>
          </a:p>
          <a:p>
            <a:r>
              <a:rPr lang="zh-CN" altLang="zh-CN" dirty="0" smtClean="0"/>
              <a:t>亮度范围</a:t>
            </a:r>
            <a:r>
              <a:rPr lang="en-US" altLang="zh-CN" dirty="0" smtClean="0"/>
              <a:t>      </a:t>
            </a:r>
            <a:r>
              <a:rPr lang="en-US" altLang="zh-CN" dirty="0" smtClean="0"/>
              <a:t>0%~</a:t>
            </a:r>
            <a:r>
              <a:rPr lang="en-US" altLang="zh-CN" dirty="0" smtClean="0"/>
              <a:t>100%</a:t>
            </a:r>
            <a:r>
              <a:rPr lang="zh-CN" altLang="zh-CN" dirty="0" smtClean="0"/>
              <a:t>可调节</a:t>
            </a:r>
            <a:endParaRPr lang="zh-CN" altLang="zh-CN" dirty="0" smtClean="0"/>
          </a:p>
          <a:p>
            <a:r>
              <a:rPr lang="zh-CN" altLang="zh-CN" dirty="0" smtClean="0"/>
              <a:t>电池容量</a:t>
            </a:r>
            <a:r>
              <a:rPr lang="en-US" altLang="zh-CN" dirty="0" smtClean="0"/>
              <a:t>      3000mAh</a:t>
            </a:r>
            <a:r>
              <a:rPr lang="zh-CN" altLang="zh-CN" dirty="0" smtClean="0"/>
              <a:t>内置锂聚合物电芯</a:t>
            </a:r>
            <a:r>
              <a:rPr lang="en-US" altLang="zh-CN" dirty="0" smtClean="0"/>
              <a:t>                      </a:t>
            </a:r>
            <a:endParaRPr lang="zh-CN" altLang="zh-CN" dirty="0" smtClean="0"/>
          </a:p>
          <a:p>
            <a:r>
              <a:rPr lang="zh-CN" altLang="zh-CN" dirty="0" smtClean="0"/>
              <a:t>产品尺寸 </a:t>
            </a:r>
            <a:r>
              <a:rPr lang="en-US" altLang="zh-CN" dirty="0" smtClean="0"/>
              <a:t>:  116*72*10mm</a:t>
            </a:r>
            <a:endParaRPr lang="zh-CN" altLang="zh-CN" dirty="0" smtClean="0"/>
          </a:p>
          <a:p>
            <a:r>
              <a:rPr lang="zh-CN" altLang="zh-CN" dirty="0" smtClean="0"/>
              <a:t>包装尺寸</a:t>
            </a:r>
            <a:r>
              <a:rPr lang="en-US" altLang="zh-CN" dirty="0" smtClean="0"/>
              <a:t>      164*101*42mm</a:t>
            </a:r>
            <a:endParaRPr lang="zh-CN" altLang="zh-CN" dirty="0" smtClean="0"/>
          </a:p>
          <a:p>
            <a:r>
              <a:rPr lang="zh-CN" altLang="zh-CN" dirty="0" smtClean="0"/>
              <a:t>产品重量</a:t>
            </a:r>
            <a:r>
              <a:rPr lang="en-US" altLang="zh-CN" dirty="0" smtClean="0"/>
              <a:t>        147g</a:t>
            </a:r>
            <a:endParaRPr lang="zh-CN" altLang="zh-CN" dirty="0" smtClean="0"/>
          </a:p>
          <a:p>
            <a:endParaRPr lang="zh-CN" altLang="en-US" dirty="0" smtClean="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heme/theme1.xml><?xml version="1.0" encoding="utf-8"?>
<a:theme xmlns:a="http://schemas.openxmlformats.org/drawingml/2006/main" name="tf03460555">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3494BA"/>
      </a:accent6>
      <a:hlink>
        <a:srgbClr val="6B9F25"/>
      </a:hlink>
      <a:folHlink>
        <a:srgbClr val="9F6715"/>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flip="none" rotWithShape="1">
          <a:gsLst>
            <a:gs pos="0">
              <a:schemeClr val="phClr">
                <a:lumMod val="20000"/>
                <a:lumOff val="80000"/>
              </a:schemeClr>
            </a:gs>
            <a:gs pos="58000">
              <a:schemeClr val="phClr">
                <a:lumMod val="40000"/>
                <a:lumOff val="60000"/>
              </a:schemeClr>
            </a:gs>
            <a:gs pos="100000">
              <a:schemeClr val="phClr"/>
            </a:gs>
          </a:gsLst>
          <a:lin ang="14400000" scaled="0"/>
          <a:tileRect/>
        </a:gradFill>
        <a:gradFill flip="none" rotWithShape="1">
          <a:gsLst>
            <a:gs pos="0">
              <a:schemeClr val="phClr">
                <a:lumMod val="20000"/>
                <a:lumOff val="80000"/>
              </a:schemeClr>
            </a:gs>
            <a:gs pos="58000">
              <a:schemeClr val="phClr">
                <a:lumMod val="40000"/>
                <a:lumOff val="60000"/>
              </a:schemeClr>
            </a:gs>
            <a:gs pos="100000">
              <a:schemeClr val="phClr"/>
            </a:gs>
          </a:gsLst>
          <a:lin ang="17400000" scaled="0"/>
          <a:tileRect/>
        </a:gradFill>
      </a:bgFillStyleLst>
    </a:fmtScheme>
  </a:themeElements>
  <a:objectDefaults>
    <a:spDef>
      <a:spPr>
        <a:ln>
          <a:noFill/>
        </a:ln>
      </a:spPr>
      <a:bodyPr rtlCol="0" anchor="ctr"/>
      <a:lstStyle>
        <a:defPPr algn="ctr">
          <a:defRPr dirty="0"/>
        </a:defPPr>
      </a:lstStyle>
      <a:style>
        <a:lnRef idx="3">
          <a:schemeClr val="lt1"/>
        </a:lnRef>
        <a:fillRef idx="1">
          <a:schemeClr val="accent2"/>
        </a:fillRef>
        <a:effectRef idx="1">
          <a:schemeClr val="accent2"/>
        </a:effectRef>
        <a:fontRef idx="minor">
          <a:schemeClr val="lt1"/>
        </a:fontRef>
      </a:style>
    </a:spDef>
    <a:lnDef>
      <a:spPr/>
      <a:bodyPr/>
      <a:lstStyle/>
      <a:style>
        <a:lnRef idx="1">
          <a:schemeClr val="accent1"/>
        </a:lnRef>
        <a:fillRef idx="0">
          <a:schemeClr val="accent1"/>
        </a:fillRef>
        <a:effectRef idx="0">
          <a:schemeClr val="accent1"/>
        </a:effectRef>
        <a:fontRef idx="minor">
          <a:schemeClr val="tx1"/>
        </a:fontRef>
      </a:style>
    </a:lnDef>
    <a:txDef>
      <a:spPr>
        <a:noFill/>
        <a:ln>
          <a:solidFill>
            <a:schemeClr val="bg2"/>
          </a:solidFill>
        </a:ln>
      </a:spPr>
      <a:bodyPr wrap="square" rtlCol="0" anchor="ctr" anchorCtr="1">
        <a:spAutoFit/>
      </a:bodyPr>
      <a:lstStyle>
        <a:defPPr>
          <a:defRPr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3494BA"/>
      </a:accent6>
      <a:hlink>
        <a:srgbClr val="6B9F25"/>
      </a:hlink>
      <a:folHlink>
        <a:srgbClr val="9F6715"/>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3494BA"/>
      </a:accent6>
      <a:hlink>
        <a:srgbClr val="6B9F25"/>
      </a:hlink>
      <a:folHlink>
        <a:srgbClr val="9F6715"/>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tf03460555</Template>
  <TotalTime>0</TotalTime>
  <Words>1292</Words>
  <Application>WPS 演示</Application>
  <PresentationFormat>自定义</PresentationFormat>
  <Paragraphs>147</Paragraphs>
  <Slides>10</Slides>
  <Notes>10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10</vt:i4>
      </vt:variant>
    </vt:vector>
  </HeadingPairs>
  <TitlesOfParts>
    <vt:vector size="18" baseType="lpstr">
      <vt:lpstr>Arial</vt:lpstr>
      <vt:lpstr>宋体</vt:lpstr>
      <vt:lpstr>Wingdings</vt:lpstr>
      <vt:lpstr>微软雅黑</vt:lpstr>
      <vt:lpstr>Corbel</vt:lpstr>
      <vt:lpstr>Arial Unicode MS</vt:lpstr>
      <vt:lpstr>Calibri</vt:lpstr>
      <vt:lpstr>tf03460555</vt:lpstr>
      <vt:lpstr>技术背景简介</vt:lpstr>
      <vt:lpstr>RGB补光灯的应用</vt:lpstr>
      <vt:lpstr>LED-72R界面说明</vt:lpstr>
      <vt:lpstr>LED-72R界面说明</vt:lpstr>
      <vt:lpstr>LED-72R界面说明</vt:lpstr>
      <vt:lpstr>LED-72R（HSL）功能</vt:lpstr>
      <vt:lpstr>LED-72R（FX）功能</vt:lpstr>
      <vt:lpstr>产品优势</vt:lpstr>
      <vt:lpstr>产品参数</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LED-72R产品介绍</dc:title>
  <dc:creator>Administrator</dc:creator>
  <cp:lastModifiedBy>刘华明</cp:lastModifiedBy>
  <cp:revision>48</cp:revision>
  <dcterms:created xsi:type="dcterms:W3CDTF">2019-12-28T10:23:00Z</dcterms:created>
  <dcterms:modified xsi:type="dcterms:W3CDTF">2020-02-25T11:13:40Z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0x010100AA3F7D94069FF64A86F7DFF56D60E3BE</vt:lpwstr>
  </property>
  <property fmtid="{D5CDD505-2E9C-101B-9397-08002B2CF9AE}" pid="3" name="KSOProductBuildVer">
    <vt:lpwstr>2052-11.1.0.9339</vt:lpwstr>
  </property>
</Properties>
</file>