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72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A24C2-0386-4638-8C9F-72B1F5FF36F8}" type="datetimeFigureOut">
              <a:rPr lang="zh-CN" altLang="en-US" smtClean="0"/>
              <a:pPr/>
              <a:t>2016/9/17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45F0B-FE53-461B-A9E6-1C364A360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45F0B-FE53-461B-A9E6-1C364A360E1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31892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07275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40763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1605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24527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69595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4426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9297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4701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42621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9421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C8C4F-49D2-43F1-A259-2CF6455184E6}" type="datetimeFigureOut">
              <a:rPr lang="en-GB" smtClean="0"/>
              <a:pPr/>
              <a:t>17/09/2016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BB85F-3E92-465A-9B9B-FEBF6081B6F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2206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800" y="98425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定制产品需求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667" y="513268"/>
            <a:ext cx="5981700" cy="3286125"/>
          </a:xfrm>
        </p:spPr>
      </p:pic>
      <p:sp>
        <p:nvSpPr>
          <p:cNvPr id="7" name="TextBox 6"/>
          <p:cNvSpPr txBox="1"/>
          <p:nvPr/>
        </p:nvSpPr>
        <p:spPr>
          <a:xfrm>
            <a:off x="572856" y="1189115"/>
            <a:ext cx="5537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 smtClean="0"/>
              <a:t>基</a:t>
            </a:r>
            <a:r>
              <a:rPr lang="zh-CN" altLang="en-US" dirty="0"/>
              <a:t>于</a:t>
            </a:r>
            <a:r>
              <a:rPr lang="en-US" altLang="zh-CN" dirty="0"/>
              <a:t>3.2</a:t>
            </a:r>
            <a:r>
              <a:rPr lang="zh-CN" altLang="en-US" dirty="0" smtClean="0"/>
              <a:t>吋左右大概 </a:t>
            </a:r>
            <a:r>
              <a:rPr lang="en-US" altLang="zh-CN" dirty="0"/>
              <a:t>800x480</a:t>
            </a:r>
            <a:r>
              <a:rPr lang="zh-CN" altLang="en-US" dirty="0"/>
              <a:t>屏幕定</a:t>
            </a:r>
            <a:r>
              <a:rPr lang="zh-CN" altLang="en-US" dirty="0" smtClean="0"/>
              <a:t>制一些样品</a:t>
            </a:r>
            <a:endParaRPr lang="en-US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/>
              <a:t>基本的想法是降低研发成本，快速试错</a:t>
            </a:r>
            <a:endParaRPr lang="en-US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 smtClean="0"/>
              <a:t>在普通</a:t>
            </a:r>
            <a:r>
              <a:rPr lang="en-US" altLang="zh-CN" dirty="0" smtClean="0"/>
              <a:t>LCD</a:t>
            </a:r>
            <a:r>
              <a:rPr lang="zh-CN" altLang="en-US" dirty="0" smtClean="0"/>
              <a:t>的基础上去掉一些组件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 smtClean="0"/>
              <a:t>上偏振片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 smtClean="0"/>
              <a:t>黑矩阵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/>
              <a:t>彩</a:t>
            </a:r>
            <a:r>
              <a:rPr lang="zh-CN" altLang="en-US" dirty="0" smtClean="0"/>
              <a:t>色滤光片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 smtClean="0"/>
              <a:t>下偏振片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 smtClean="0"/>
              <a:t>背光模组</a:t>
            </a:r>
            <a:endParaRPr lang="en-US" altLang="zh-CN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 smtClean="0"/>
              <a:t>保留的部分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 smtClean="0"/>
              <a:t>上玻璃基板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 smtClean="0"/>
              <a:t>公共电极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 smtClean="0"/>
              <a:t>配向层，间隙粒子，框胶，端子区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altLang="zh-CN" dirty="0" smtClean="0"/>
              <a:t>TFT</a:t>
            </a:r>
            <a:r>
              <a:rPr lang="zh-CN" altLang="en-US" dirty="0" smtClean="0"/>
              <a:t>矩阵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 smtClean="0"/>
              <a:t>像素</a:t>
            </a:r>
            <a:r>
              <a:rPr lang="zh-CN" altLang="en-US" dirty="0"/>
              <a:t>电</a:t>
            </a:r>
            <a:r>
              <a:rPr lang="zh-CN" altLang="en-US" dirty="0" smtClean="0"/>
              <a:t>极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 smtClean="0"/>
              <a:t>下玻璃基板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 smtClean="0"/>
              <a:t>驱动电路板</a:t>
            </a:r>
            <a:endParaRPr lang="en-US" altLang="zh-CN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 smtClean="0"/>
              <a:t>需要灌注特制的液晶（客户提供）</a:t>
            </a:r>
            <a:endParaRPr lang="en-US" altLang="zh-CN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zh-CN" altLang="en-US" dirty="0" smtClean="0"/>
              <a:t>间隙粒子的大小需要调整</a:t>
            </a:r>
            <a:endParaRPr lang="en-US" altLang="zh-CN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540052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89</Words>
  <Application>Microsoft Office PowerPoint</Application>
  <PresentationFormat>自定义</PresentationFormat>
  <Paragraphs>20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定制产品需求</vt:lpstr>
    </vt:vector>
  </TitlesOfParts>
  <Company>AIATSS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Henry-HF</dc:creator>
  <cp:lastModifiedBy>admin</cp:lastModifiedBy>
  <cp:revision>17</cp:revision>
  <dcterms:created xsi:type="dcterms:W3CDTF">2016-09-12T06:24:22Z</dcterms:created>
  <dcterms:modified xsi:type="dcterms:W3CDTF">2016-09-17T14:34:12Z</dcterms:modified>
</cp:coreProperties>
</file>