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1" r:id="rId6"/>
    <p:sldId id="263" r:id="rId7"/>
    <p:sldId id="262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80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3BC14A-6504-4224-AB3C-6FD041F90C32}" type="datetimeFigureOut">
              <a:rPr lang="zh-CN" altLang="en-US" smtClean="0"/>
              <a:t>2015/5/25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035F48-4C12-4C48-B811-6D8EE025DB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20909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35F48-4C12-4C48-B811-6D8EE025DBB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8416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FCB59-AD44-404F-BE46-5C68D93044D7}" type="datetimeFigureOut">
              <a:rPr lang="zh-CN" altLang="en-US" smtClean="0"/>
              <a:t>2015/5/25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7AF1A-A3DC-41F6-960E-D5A6AFF6AD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5704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FCB59-AD44-404F-BE46-5C68D93044D7}" type="datetimeFigureOut">
              <a:rPr lang="zh-CN" altLang="en-US" smtClean="0"/>
              <a:t>2015/5/25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7AF1A-A3DC-41F6-960E-D5A6AFF6AD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0463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FCB59-AD44-404F-BE46-5C68D93044D7}" type="datetimeFigureOut">
              <a:rPr lang="zh-CN" altLang="en-US" smtClean="0"/>
              <a:t>2015/5/25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7AF1A-A3DC-41F6-960E-D5A6AFF6AD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4638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FCB59-AD44-404F-BE46-5C68D93044D7}" type="datetimeFigureOut">
              <a:rPr lang="zh-CN" altLang="en-US" smtClean="0"/>
              <a:t>2015/5/25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7AF1A-A3DC-41F6-960E-D5A6AFF6AD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8192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FCB59-AD44-404F-BE46-5C68D93044D7}" type="datetimeFigureOut">
              <a:rPr lang="zh-CN" altLang="en-US" smtClean="0"/>
              <a:t>2015/5/25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7AF1A-A3DC-41F6-960E-D5A6AFF6AD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8869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FCB59-AD44-404F-BE46-5C68D93044D7}" type="datetimeFigureOut">
              <a:rPr lang="zh-CN" altLang="en-US" smtClean="0"/>
              <a:t>2015/5/25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7AF1A-A3DC-41F6-960E-D5A6AFF6AD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349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FCB59-AD44-404F-BE46-5C68D93044D7}" type="datetimeFigureOut">
              <a:rPr lang="zh-CN" altLang="en-US" smtClean="0"/>
              <a:t>2015/5/25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7AF1A-A3DC-41F6-960E-D5A6AFF6AD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7182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FCB59-AD44-404F-BE46-5C68D93044D7}" type="datetimeFigureOut">
              <a:rPr lang="zh-CN" altLang="en-US" smtClean="0"/>
              <a:t>2015/5/25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7AF1A-A3DC-41F6-960E-D5A6AFF6AD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2982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FCB59-AD44-404F-BE46-5C68D93044D7}" type="datetimeFigureOut">
              <a:rPr lang="zh-CN" altLang="en-US" smtClean="0"/>
              <a:t>2015/5/25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7AF1A-A3DC-41F6-960E-D5A6AFF6AD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6573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FCB59-AD44-404F-BE46-5C68D93044D7}" type="datetimeFigureOut">
              <a:rPr lang="zh-CN" altLang="en-US" smtClean="0"/>
              <a:t>2015/5/25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7AF1A-A3DC-41F6-960E-D5A6AFF6AD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8142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FCB59-AD44-404F-BE46-5C68D93044D7}" type="datetimeFigureOut">
              <a:rPr lang="zh-CN" altLang="en-US" smtClean="0"/>
              <a:t>2015/5/25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7AF1A-A3DC-41F6-960E-D5A6AFF6AD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6971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9FCB59-AD44-404F-BE46-5C68D93044D7}" type="datetimeFigureOut">
              <a:rPr lang="zh-CN" altLang="en-US" smtClean="0"/>
              <a:t>2015/5/25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7AF1A-A3DC-41F6-960E-D5A6AFF6AD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7174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外形和接口布局草图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smtClean="0"/>
              <a:t>V1.1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771573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932040" y="161610"/>
            <a:ext cx="3082412" cy="63270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235974" y="22122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正面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5014452" y="3200088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130mm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3126655" y="6488668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46mm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2305459" y="5574990"/>
            <a:ext cx="693174" cy="69317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RJ45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3914050" y="738657"/>
            <a:ext cx="245281" cy="25010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3909828" y="988758"/>
            <a:ext cx="245281" cy="25010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3915554" y="1240625"/>
            <a:ext cx="245281" cy="25010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3908584" y="1489895"/>
            <a:ext cx="245281" cy="25010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3911332" y="1742952"/>
            <a:ext cx="245281" cy="25010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3913499" y="1991972"/>
            <a:ext cx="245281" cy="25010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3913558" y="2248830"/>
            <a:ext cx="245281" cy="25010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3915553" y="2486042"/>
            <a:ext cx="245281" cy="25010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3908583" y="2747861"/>
            <a:ext cx="245281" cy="25010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3913503" y="3003497"/>
            <a:ext cx="245281" cy="25010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3918970" y="3280285"/>
            <a:ext cx="245281" cy="25010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3914748" y="3530386"/>
            <a:ext cx="245281" cy="25010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3920474" y="3782253"/>
            <a:ext cx="245281" cy="25010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3913504" y="4031523"/>
            <a:ext cx="245281" cy="25010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3916252" y="4284580"/>
            <a:ext cx="245281" cy="25010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>
            <a:off x="3908582" y="4546802"/>
            <a:ext cx="245281" cy="25010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0" name="矩形 49"/>
          <p:cNvSpPr/>
          <p:nvPr/>
        </p:nvSpPr>
        <p:spPr>
          <a:xfrm>
            <a:off x="3918478" y="4805206"/>
            <a:ext cx="245281" cy="25010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3920473" y="5027670"/>
            <a:ext cx="245281" cy="25010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0" name="矩形 59"/>
          <p:cNvSpPr/>
          <p:nvPr/>
        </p:nvSpPr>
        <p:spPr>
          <a:xfrm>
            <a:off x="3908583" y="255627"/>
            <a:ext cx="245281" cy="25010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3910578" y="492839"/>
            <a:ext cx="245281" cy="25010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62" name="左大括号 61"/>
          <p:cNvSpPr/>
          <p:nvPr/>
        </p:nvSpPr>
        <p:spPr>
          <a:xfrm>
            <a:off x="3520352" y="255627"/>
            <a:ext cx="388230" cy="1986446"/>
          </a:xfrm>
          <a:prstGeom prst="leftBrac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左大括号 62"/>
          <p:cNvSpPr/>
          <p:nvPr/>
        </p:nvSpPr>
        <p:spPr>
          <a:xfrm>
            <a:off x="3406877" y="2248830"/>
            <a:ext cx="501705" cy="203279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左大括号 63"/>
          <p:cNvSpPr/>
          <p:nvPr/>
        </p:nvSpPr>
        <p:spPr>
          <a:xfrm>
            <a:off x="3406877" y="4281624"/>
            <a:ext cx="501705" cy="996147"/>
          </a:xfrm>
          <a:prstGeom prst="leftBrac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文本框 64"/>
          <p:cNvSpPr txBox="1"/>
          <p:nvPr/>
        </p:nvSpPr>
        <p:spPr>
          <a:xfrm>
            <a:off x="3235779" y="793350"/>
            <a:ext cx="502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4DI</a:t>
            </a:r>
            <a:endParaRPr lang="zh-CN" altLang="en-US" dirty="0"/>
          </a:p>
        </p:txBody>
      </p:sp>
      <p:sp>
        <p:nvSpPr>
          <p:cNvPr id="66" name="文本框 65"/>
          <p:cNvSpPr txBox="1"/>
          <p:nvPr/>
        </p:nvSpPr>
        <p:spPr>
          <a:xfrm>
            <a:off x="3191534" y="2855745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4AI</a:t>
            </a:r>
            <a:endParaRPr lang="zh-CN" altLang="en-US" dirty="0"/>
          </a:p>
        </p:txBody>
      </p:sp>
      <p:sp>
        <p:nvSpPr>
          <p:cNvPr id="67" name="文本框 66"/>
          <p:cNvSpPr txBox="1"/>
          <p:nvPr/>
        </p:nvSpPr>
        <p:spPr>
          <a:xfrm>
            <a:off x="3225950" y="4438743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2</a:t>
            </a:r>
            <a:r>
              <a:rPr lang="en-US" altLang="zh-CN" dirty="0" smtClean="0"/>
              <a:t>AI</a:t>
            </a:r>
            <a:endParaRPr lang="zh-CN" altLang="en-US" dirty="0"/>
          </a:p>
        </p:txBody>
      </p:sp>
      <p:sp>
        <p:nvSpPr>
          <p:cNvPr id="68" name="矩形 67"/>
          <p:cNvSpPr/>
          <p:nvPr/>
        </p:nvSpPr>
        <p:spPr>
          <a:xfrm>
            <a:off x="2301007" y="4546802"/>
            <a:ext cx="693174" cy="69317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RJ45</a:t>
            </a:r>
            <a:endParaRPr lang="zh-CN" altLang="en-US" dirty="0"/>
          </a:p>
        </p:txBody>
      </p:sp>
      <p:sp>
        <p:nvSpPr>
          <p:cNvPr id="69" name="同侧圆角矩形 68"/>
          <p:cNvSpPr/>
          <p:nvPr/>
        </p:nvSpPr>
        <p:spPr>
          <a:xfrm rot="5400000">
            <a:off x="1937056" y="3139177"/>
            <a:ext cx="1386348" cy="697626"/>
          </a:xfrm>
          <a:prstGeom prst="round2Same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DB9</a:t>
            </a:r>
            <a:endParaRPr lang="zh-CN" altLang="en-US" dirty="0"/>
          </a:p>
        </p:txBody>
      </p:sp>
      <p:sp>
        <p:nvSpPr>
          <p:cNvPr id="70" name="矩形 69"/>
          <p:cNvSpPr/>
          <p:nvPr/>
        </p:nvSpPr>
        <p:spPr>
          <a:xfrm>
            <a:off x="3923398" y="5296813"/>
            <a:ext cx="245281" cy="25010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71" name="矩形 70"/>
          <p:cNvSpPr/>
          <p:nvPr/>
        </p:nvSpPr>
        <p:spPr>
          <a:xfrm>
            <a:off x="3925393" y="5519277"/>
            <a:ext cx="245281" cy="25010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73" name="左大括号 72"/>
          <p:cNvSpPr/>
          <p:nvPr/>
        </p:nvSpPr>
        <p:spPr>
          <a:xfrm>
            <a:off x="3372052" y="5296813"/>
            <a:ext cx="536530" cy="72115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5" name="文本框 74"/>
          <p:cNvSpPr txBox="1"/>
          <p:nvPr/>
        </p:nvSpPr>
        <p:spPr>
          <a:xfrm>
            <a:off x="2994181" y="5175157"/>
            <a:ext cx="763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RS485</a:t>
            </a:r>
            <a:endParaRPr lang="zh-CN" altLang="en-US" dirty="0"/>
          </a:p>
        </p:txBody>
      </p:sp>
      <p:sp>
        <p:nvSpPr>
          <p:cNvPr id="79" name="矩形 78"/>
          <p:cNvSpPr/>
          <p:nvPr/>
        </p:nvSpPr>
        <p:spPr>
          <a:xfrm>
            <a:off x="2296165" y="1531376"/>
            <a:ext cx="383458" cy="99614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U SB</a:t>
            </a:r>
            <a:endParaRPr lang="zh-CN" altLang="en-US" dirty="0"/>
          </a:p>
        </p:txBody>
      </p:sp>
      <p:sp>
        <p:nvSpPr>
          <p:cNvPr id="80" name="椭圆 79"/>
          <p:cNvSpPr/>
          <p:nvPr/>
        </p:nvSpPr>
        <p:spPr>
          <a:xfrm>
            <a:off x="2301007" y="373003"/>
            <a:ext cx="383458" cy="35798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椭圆 80"/>
          <p:cNvSpPr/>
          <p:nvPr/>
        </p:nvSpPr>
        <p:spPr>
          <a:xfrm>
            <a:off x="2311809" y="928417"/>
            <a:ext cx="383458" cy="35798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文本框 81"/>
          <p:cNvSpPr txBox="1"/>
          <p:nvPr/>
        </p:nvSpPr>
        <p:spPr>
          <a:xfrm>
            <a:off x="1079557" y="326969"/>
            <a:ext cx="909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4G</a:t>
            </a:r>
            <a:r>
              <a:rPr lang="zh-CN" altLang="en-US" dirty="0" smtClean="0"/>
              <a:t>天线</a:t>
            </a:r>
            <a:endParaRPr lang="zh-CN" altLang="en-US" dirty="0"/>
          </a:p>
        </p:txBody>
      </p:sp>
      <p:sp>
        <p:nvSpPr>
          <p:cNvPr id="83" name="文本框 82"/>
          <p:cNvSpPr txBox="1"/>
          <p:nvPr/>
        </p:nvSpPr>
        <p:spPr>
          <a:xfrm>
            <a:off x="1097591" y="912245"/>
            <a:ext cx="1072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WIFI</a:t>
            </a:r>
            <a:r>
              <a:rPr lang="zh-CN" altLang="en-US" dirty="0" smtClean="0"/>
              <a:t>天线</a:t>
            </a:r>
            <a:endParaRPr lang="zh-CN" altLang="en-US" dirty="0"/>
          </a:p>
        </p:txBody>
      </p:sp>
      <p:sp>
        <p:nvSpPr>
          <p:cNvPr id="2" name="椭圆 1"/>
          <p:cNvSpPr/>
          <p:nvPr/>
        </p:nvSpPr>
        <p:spPr>
          <a:xfrm>
            <a:off x="4658510" y="439365"/>
            <a:ext cx="150313" cy="132725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4667874" y="824926"/>
            <a:ext cx="150313" cy="132725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文本框 56"/>
          <p:cNvSpPr txBox="1"/>
          <p:nvPr/>
        </p:nvSpPr>
        <p:spPr>
          <a:xfrm>
            <a:off x="5258613" y="339298"/>
            <a:ext cx="998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电源</a:t>
            </a:r>
            <a:r>
              <a:rPr lang="en-US" altLang="zh-CN" dirty="0" smtClean="0"/>
              <a:t>LED</a:t>
            </a:r>
            <a:endParaRPr lang="zh-CN" altLang="en-US" dirty="0"/>
          </a:p>
        </p:txBody>
      </p:sp>
      <p:sp>
        <p:nvSpPr>
          <p:cNvPr id="58" name="文本框 57"/>
          <p:cNvSpPr txBox="1"/>
          <p:nvPr/>
        </p:nvSpPr>
        <p:spPr>
          <a:xfrm>
            <a:off x="5294903" y="726595"/>
            <a:ext cx="146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运行状态</a:t>
            </a:r>
            <a:r>
              <a:rPr lang="en-US" altLang="zh-CN" dirty="0" smtClean="0"/>
              <a:t>LED</a:t>
            </a:r>
            <a:endParaRPr lang="zh-CN" altLang="en-US" dirty="0"/>
          </a:p>
        </p:txBody>
      </p:sp>
      <p:sp>
        <p:nvSpPr>
          <p:cNvPr id="76" name="矩形 75"/>
          <p:cNvSpPr/>
          <p:nvPr/>
        </p:nvSpPr>
        <p:spPr>
          <a:xfrm>
            <a:off x="3930313" y="5760165"/>
            <a:ext cx="245281" cy="25010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2433485" y="505728"/>
            <a:ext cx="152956" cy="118176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椭圆 76"/>
          <p:cNvSpPr/>
          <p:nvPr/>
        </p:nvSpPr>
        <p:spPr>
          <a:xfrm>
            <a:off x="2438405" y="1026828"/>
            <a:ext cx="152956" cy="118176"/>
          </a:xfrm>
          <a:prstGeom prst="ellips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34283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932040" y="161610"/>
            <a:ext cx="6406048" cy="63270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35974" y="22122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左侧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8594560" y="3140473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130mm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4838348" y="6488668"/>
            <a:ext cx="962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98.8mm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85024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932040" y="161610"/>
            <a:ext cx="6406048" cy="63270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35974" y="22122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右侧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8506240" y="3140473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130mm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4838348" y="6488668"/>
            <a:ext cx="962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98.8mm</a:t>
            </a:r>
          </a:p>
        </p:txBody>
      </p:sp>
      <p:sp>
        <p:nvSpPr>
          <p:cNvPr id="2" name="矩形 1"/>
          <p:cNvSpPr/>
          <p:nvPr/>
        </p:nvSpPr>
        <p:spPr>
          <a:xfrm>
            <a:off x="3141405" y="732797"/>
            <a:ext cx="4324655" cy="518468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285311" y="3140473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108mm</a:t>
            </a:r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5035870" y="883969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65mm</a:t>
            </a:r>
            <a:endParaRPr lang="zh-CN" altLang="en-US" dirty="0"/>
          </a:p>
        </p:txBody>
      </p:sp>
      <p:cxnSp>
        <p:nvCxnSpPr>
          <p:cNvPr id="6" name="直接连接符 5"/>
          <p:cNvCxnSpPr/>
          <p:nvPr/>
        </p:nvCxnSpPr>
        <p:spPr>
          <a:xfrm>
            <a:off x="3141405" y="732797"/>
            <a:ext cx="4321279" cy="51665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5371057" y="2771141"/>
            <a:ext cx="893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5</a:t>
            </a:r>
            <a:r>
              <a:rPr lang="zh-CN" altLang="en-US" dirty="0" smtClean="0"/>
              <a:t>寸</a:t>
            </a:r>
            <a:r>
              <a:rPr lang="en-US" altLang="zh-CN" dirty="0" smtClean="0"/>
              <a:t>LCD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557107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828801" y="1038385"/>
            <a:ext cx="3082412" cy="54509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35974" y="22122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上侧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5014452" y="3200088"/>
            <a:ext cx="962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98.8mm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3126655" y="6488668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46mm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244802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828801" y="1038385"/>
            <a:ext cx="3082412" cy="545090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235974" y="22122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下侧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5014452" y="3200088"/>
            <a:ext cx="962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98.8mm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3126655" y="6488668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46mm</a:t>
            </a:r>
            <a:endParaRPr lang="zh-CN" altLang="en-US" dirty="0"/>
          </a:p>
        </p:txBody>
      </p:sp>
      <p:sp>
        <p:nvSpPr>
          <p:cNvPr id="2" name="椭圆 1"/>
          <p:cNvSpPr/>
          <p:nvPr/>
        </p:nvSpPr>
        <p:spPr>
          <a:xfrm>
            <a:off x="2300749" y="1474839"/>
            <a:ext cx="221226" cy="2359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859449" y="1452404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复位孔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2286001" y="2521974"/>
            <a:ext cx="221226" cy="15043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2816968" y="3089476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SIM</a:t>
            </a:r>
            <a:r>
              <a:rPr lang="zh-CN" altLang="en-US" dirty="0" smtClean="0"/>
              <a:t>卡座</a:t>
            </a:r>
            <a:endParaRPr lang="zh-CN" altLang="en-US" dirty="0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5921" y="4768800"/>
            <a:ext cx="256054" cy="481626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2859449" y="4754052"/>
            <a:ext cx="1225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RS232</a:t>
            </a:r>
            <a:r>
              <a:rPr lang="zh-CN" altLang="en-US" dirty="0" smtClean="0"/>
              <a:t>调试</a:t>
            </a:r>
            <a:endParaRPr lang="zh-CN" altLang="en-US" dirty="0"/>
          </a:p>
        </p:txBody>
      </p:sp>
      <p:sp>
        <p:nvSpPr>
          <p:cNvPr id="18" name="右大括号 17"/>
          <p:cNvSpPr/>
          <p:nvPr/>
        </p:nvSpPr>
        <p:spPr>
          <a:xfrm>
            <a:off x="2521975" y="4754052"/>
            <a:ext cx="337474" cy="49637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右大括号 18"/>
          <p:cNvSpPr/>
          <p:nvPr/>
        </p:nvSpPr>
        <p:spPr>
          <a:xfrm>
            <a:off x="2521975" y="2521974"/>
            <a:ext cx="604680" cy="150433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右大括号 19"/>
          <p:cNvSpPr/>
          <p:nvPr/>
        </p:nvSpPr>
        <p:spPr>
          <a:xfrm>
            <a:off x="2529348" y="1452404"/>
            <a:ext cx="330101" cy="36933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2271580" y="5355805"/>
            <a:ext cx="245281" cy="25010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2273575" y="5578269"/>
            <a:ext cx="245281" cy="25010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2" name="左大括号 21"/>
          <p:cNvSpPr/>
          <p:nvPr/>
        </p:nvSpPr>
        <p:spPr>
          <a:xfrm>
            <a:off x="1720234" y="5355805"/>
            <a:ext cx="536530" cy="72115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3" name="文本框 22"/>
          <p:cNvSpPr txBox="1"/>
          <p:nvPr/>
        </p:nvSpPr>
        <p:spPr>
          <a:xfrm>
            <a:off x="1342363" y="5234149"/>
            <a:ext cx="1225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RS485</a:t>
            </a:r>
            <a:r>
              <a:rPr lang="zh-CN" altLang="en-US" dirty="0" smtClean="0"/>
              <a:t>扩展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2278495" y="5819157"/>
            <a:ext cx="245281" cy="25010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46516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828801" y="162233"/>
            <a:ext cx="3082412" cy="63270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35974" y="22122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背</a:t>
            </a:r>
            <a:r>
              <a:rPr lang="zh-CN" altLang="en-US" dirty="0" smtClean="0"/>
              <a:t>面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5014452" y="3200088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130mm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3126655" y="6488668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46mm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094962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59</Words>
  <Application>Microsoft Office PowerPoint</Application>
  <PresentationFormat>宽屏</PresentationFormat>
  <Paragraphs>40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2" baseType="lpstr">
      <vt:lpstr>宋体</vt:lpstr>
      <vt:lpstr>Arial</vt:lpstr>
      <vt:lpstr>Calibri</vt:lpstr>
      <vt:lpstr>Calibri Light</vt:lpstr>
      <vt:lpstr>Office 主题</vt:lpstr>
      <vt:lpstr>外形和接口布局草图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Windows 用户</cp:lastModifiedBy>
  <cp:revision>24</cp:revision>
  <dcterms:created xsi:type="dcterms:W3CDTF">2015-05-24T07:35:38Z</dcterms:created>
  <dcterms:modified xsi:type="dcterms:W3CDTF">2015-05-25T02:15:16Z</dcterms:modified>
</cp:coreProperties>
</file>