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95" r:id="rId2"/>
    <p:sldId id="261" r:id="rId3"/>
    <p:sldId id="39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6451A-CEFE-46A9-B4FD-AE802E4982D7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35917-15DE-479D-9A8C-E322E9D236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7402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C60CE7-A9A3-4E2C-B67A-4AEA071DB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7A74243-0F9F-4C6A-BBE6-152DE90ED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A6CCC8-419D-49CD-91A2-695AE7D1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0E389F-BB3C-416D-84F7-C024B714C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C2A08CD-19C9-4546-97BC-2EAAAB35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28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0B1987-2DD7-46A2-B509-AAD8BAA4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54B0AD-D0B5-4F76-92F6-113218AD8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BA2D51-B8C2-4CA6-8BA6-DB6F1FE4E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1B299BD-9C6F-48FC-8BBA-FE3869BF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0D1215-AF1F-4C0A-8825-39C9797BD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96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C0733BC-55BF-47C0-AEEB-70A343FA5D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3392622-24BC-4E33-A2CA-6C8520BE7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C16C3C-D20D-417A-A435-07E76740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22C42D0-C7FC-4D55-935E-EA283DA6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5D8E7A-709B-4E7A-8AB0-F809A45CD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9717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>
            <a:spLocks noChangeArrowheads="1"/>
          </p:cNvSpPr>
          <p:nvPr userDrawn="1"/>
        </p:nvSpPr>
        <p:spPr bwMode="auto">
          <a:xfrm>
            <a:off x="0" y="874713"/>
            <a:ext cx="12192000" cy="46037"/>
          </a:xfrm>
          <a:prstGeom prst="rect">
            <a:avLst/>
          </a:prstGeom>
          <a:solidFill>
            <a:srgbClr val="5E348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  <a:latin typeface="方正兰亭黑_GBK"/>
            </a:endParaRPr>
          </a:p>
        </p:txBody>
      </p:sp>
      <p:sp>
        <p:nvSpPr>
          <p:cNvPr id="5" name="矩形 7"/>
          <p:cNvSpPr>
            <a:spLocks noChangeArrowheads="1"/>
          </p:cNvSpPr>
          <p:nvPr userDrawn="1"/>
        </p:nvSpPr>
        <p:spPr bwMode="auto">
          <a:xfrm>
            <a:off x="11415713" y="6581775"/>
            <a:ext cx="7016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000"/>
              </a:spcBef>
            </a:pPr>
            <a:r>
              <a:rPr lang="en-US" altLang="zh-CN" sz="1200">
                <a:solidFill>
                  <a:srgbClr val="0070C0"/>
                </a:solidFill>
              </a:rPr>
              <a:t>Page </a:t>
            </a:r>
            <a:fld id="{05C18AD2-CC6A-489D-B2EF-1E0AE970DBB9}" type="slidenum">
              <a:rPr lang="zh-CN" altLang="en-US" sz="1200">
                <a:solidFill>
                  <a:srgbClr val="0070C0"/>
                </a:solidFill>
              </a:rPr>
              <a:t>‹#›</a:t>
            </a:fld>
            <a:endParaRPr lang="zh-CN" altLang="en-US" sz="1200">
              <a:solidFill>
                <a:srgbClr val="0070C0"/>
              </a:solidFill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91751" y="385778"/>
            <a:ext cx="10103656" cy="461665"/>
          </a:xfrm>
          <a:noFill/>
        </p:spPr>
        <p:txBody>
          <a:bodyPr rtlCol="0" anchor="b">
            <a:spAutoFit/>
          </a:bodyPr>
          <a:lstStyle>
            <a:lvl1pPr algn="l">
              <a:defRPr kumimoji="0" lang="zh-CN" altLang="en-US" sz="2400" b="1" i="0" u="none" strike="noStrike" kern="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259701" y="1069845"/>
            <a:ext cx="11655491" cy="5323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>
            <a:lvl1pPr marL="0" indent="0">
              <a:buNone/>
              <a:defRPr lang="zh-CN" altLang="en-US" sz="2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277495" indent="0">
              <a:buSzPct val="100000"/>
              <a:buNone/>
              <a:defRPr lang="zh-CN" altLang="en-US" sz="20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574675" indent="0">
              <a:buNone/>
              <a:defRPr lang="zh-CN" altLang="en-US" sz="1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871220" indent="0">
              <a:buSzPct val="70000"/>
              <a:buNone/>
              <a:def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235075" indent="0">
              <a:buNone/>
              <a:defRPr lang="zh-CN" altLang="en-US" sz="1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10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33F38-03B4-40D9-B504-39C5FDA9EB8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932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A76C55-1C68-437C-8362-12EC3F8B6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7F56F4-A717-4792-8D89-A1EC86D2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D0066C-156F-4BC1-9847-5E83BC070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1794FB-E4BE-453D-A1C0-315F0E04C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5348E21-45E1-4259-9C0E-2E3E997ED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02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13650D-DAF8-40DA-8B95-892C7296A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A8AB62A-2B0C-4072-A6EB-DBFE284E3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E898F-45AC-4927-BE56-5F9F4BF8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4A3903-8D56-4C3E-B53C-576499C8B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AEBA7A-B17C-4D7E-BDE1-8315568C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216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414384-6D5B-4696-A4B2-1A4DF4DBA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94E7B0-A528-48A4-947B-014C04F15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22BA051-2506-4555-810A-3DB056549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118189-2E17-4A7D-BA4E-2944BC51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EE26088-DA22-4E2D-97F1-69E897826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FCCD345-0E06-4172-8389-89114526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0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4875CF-86E8-4E87-B9DD-697D4915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E270CB9-FF6A-4E6C-A5E8-612477C3B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2CAC871-1FB6-4629-96FB-F23317DBC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6CDA465-A20B-4A48-B599-E0EDADA87E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7BD90CF-5056-483F-A23B-D10F381088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6791128-D5CC-4A0D-B82F-837DAC9D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0148C80-A48B-4D06-A2E6-2F234C16C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A97138F-FC9C-439A-8DA3-ADF997DA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720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9ECB56-4B3D-4731-92E5-45369B5A6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3AD93A0-EE20-4C17-9140-552C14CCF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2998F8D-B9F9-4AE4-9D8F-3A4E29898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AF643AC-B98D-4928-B880-B5471769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002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7F49792-E03E-4323-9255-6FFFB3265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01ADE3A-F577-4C4A-90D8-1A06C1EB0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E63FD11-E88A-49B5-B488-3EB693EB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891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861EF4-9207-4F0F-AB08-80A853A58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6D9FE6-BE16-439B-A74C-4C9B47946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172C10B-2516-4C3F-9140-72EF63609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1627FD0-7643-4E1E-B01E-6B76230F4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105DD74-67C4-42E3-96FF-A6C509F11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0D3DD5A-1063-4B1E-8AD1-EE8FBF17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497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9ADA0B-52E6-4899-97EA-54A9B75A4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E62AF52-D8BB-4B83-BC30-3FFBD2C88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DECD67D-3788-49E0-B9E3-2BC1E08EF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3596DC9-9427-4FCC-9368-7C90D4B56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0D597E8-6249-4F5E-A185-1B67FE81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3A4F2F1-9C66-4D6C-B845-E8D9C0CC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099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42A902B-2286-4B1C-9806-2A25917DC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1253A93-9E2A-4723-9262-BA48108D3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28A347-1927-4740-82BD-F7ECEEA55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63D09-F2B3-447F-8FF0-814282692C3A}" type="datetimeFigureOut">
              <a:rPr lang="zh-CN" altLang="en-US" smtClean="0"/>
              <a:t>2021/9/17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C2EBCC-ADC1-4B27-8837-DEEAEA9B5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0DDCCC-4315-4746-BB4C-1B8D20AF69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ECDDD-66A8-48F9-87ED-02F897C85A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16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5D5D58-ECC3-458D-85D0-6F80B2212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51" y="422711"/>
            <a:ext cx="10103656" cy="424732"/>
          </a:xfrm>
        </p:spPr>
        <p:txBody>
          <a:bodyPr/>
          <a:lstStyle/>
          <a:p>
            <a:r>
              <a:rPr lang="zh-CN" altLang="en-US" dirty="0"/>
              <a:t>硬件设计需求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1ED0E6-EC0A-401C-A973-93E6E8760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CPU</a:t>
            </a:r>
            <a:r>
              <a:rPr lang="zh-CN" altLang="en-US" sz="2400" dirty="0"/>
              <a:t>：</a:t>
            </a:r>
            <a:r>
              <a:rPr lang="en-US" altLang="zh-CN" sz="2000" b="1" i="0" dirty="0">
                <a:solidFill>
                  <a:srgbClr val="444444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GD32E103RBT6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12V</a:t>
            </a:r>
            <a:r>
              <a:rPr lang="zh-CN" altLang="en-US" sz="2400" dirty="0"/>
              <a:t>电源输入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2</a:t>
            </a:r>
            <a:r>
              <a:rPr lang="zh-CN" altLang="en-US" sz="2400" dirty="0"/>
              <a:t>路</a:t>
            </a:r>
            <a:r>
              <a:rPr lang="en-US" altLang="zh-CN" sz="2400" dirty="0"/>
              <a:t>RS232</a:t>
            </a:r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3</a:t>
            </a:r>
            <a:r>
              <a:rPr lang="zh-CN" altLang="en-US" sz="2400" dirty="0"/>
              <a:t>路</a:t>
            </a:r>
            <a:r>
              <a:rPr lang="en-US" altLang="zh-CN" sz="2400" dirty="0"/>
              <a:t>TTL</a:t>
            </a:r>
            <a:r>
              <a:rPr lang="zh-CN" altLang="en-US" sz="2400" dirty="0"/>
              <a:t> </a:t>
            </a:r>
            <a:r>
              <a:rPr lang="en-US" altLang="zh-CN" sz="2400" dirty="0"/>
              <a:t>USART</a:t>
            </a:r>
            <a:r>
              <a:rPr lang="zh-CN" altLang="en-US" sz="2400" dirty="0"/>
              <a:t>或</a:t>
            </a:r>
            <a:r>
              <a:rPr lang="en-US" altLang="zh-CN" sz="2400" dirty="0"/>
              <a:t>UART</a:t>
            </a:r>
            <a:r>
              <a:rPr lang="zh-CN" altLang="en-US" sz="2400" dirty="0"/>
              <a:t>串口输出，输出口与</a:t>
            </a:r>
            <a:r>
              <a:rPr lang="en-US" altLang="zh-CN" sz="2400" dirty="0"/>
              <a:t>CPU</a:t>
            </a:r>
            <a:r>
              <a:rPr lang="zh-CN" altLang="en-US" sz="2400" dirty="0"/>
              <a:t>之间加隔离保护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1</a:t>
            </a:r>
            <a:r>
              <a:rPr lang="zh-CN" altLang="en-US" sz="2400" dirty="0"/>
              <a:t>路</a:t>
            </a:r>
            <a:r>
              <a:rPr lang="en-US" altLang="zh-CN" sz="2400" dirty="0"/>
              <a:t>485</a:t>
            </a:r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2</a:t>
            </a:r>
            <a:r>
              <a:rPr lang="zh-CN" altLang="en-US" sz="2400" dirty="0"/>
              <a:t>个板上</a:t>
            </a:r>
            <a:r>
              <a:rPr lang="en-US" altLang="zh-CN" sz="2400" dirty="0"/>
              <a:t>LED</a:t>
            </a:r>
            <a:r>
              <a:rPr lang="zh-CN" altLang="en-US" sz="2400" dirty="0"/>
              <a:t>电源灯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3</a:t>
            </a:r>
            <a:r>
              <a:rPr lang="zh-CN" altLang="en-US" sz="2400" dirty="0"/>
              <a:t>个板上</a:t>
            </a:r>
            <a:r>
              <a:rPr lang="en-US" altLang="zh-CN" sz="2400" dirty="0"/>
              <a:t>LED</a:t>
            </a:r>
            <a:r>
              <a:rPr lang="zh-CN" altLang="en-US" sz="2400" dirty="0"/>
              <a:t>状态灯，接</a:t>
            </a:r>
            <a:r>
              <a:rPr lang="en-US" altLang="zh-CN" sz="2400" dirty="0"/>
              <a:t>IO</a:t>
            </a:r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SWD</a:t>
            </a:r>
            <a:r>
              <a:rPr lang="zh-CN" altLang="en-US" sz="2400" dirty="0"/>
              <a:t>接口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zh-CN" altLang="en-US" sz="2400" dirty="0"/>
              <a:t>背面加一个蓝牙模块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 4</a:t>
            </a:r>
            <a:r>
              <a:rPr lang="zh-CN" altLang="en-US" sz="2400" dirty="0"/>
              <a:t>个</a:t>
            </a:r>
            <a:r>
              <a:rPr lang="en-US" altLang="zh-CN" sz="2400" dirty="0"/>
              <a:t>12V</a:t>
            </a:r>
            <a:r>
              <a:rPr lang="zh-CN" altLang="en-US" sz="2400" dirty="0"/>
              <a:t>电源输出口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 1</a:t>
            </a:r>
            <a:r>
              <a:rPr lang="zh-CN" altLang="en-US" sz="2400" dirty="0"/>
              <a:t>个</a:t>
            </a:r>
            <a:r>
              <a:rPr lang="en-US" altLang="zh-CN" sz="2400" dirty="0"/>
              <a:t>8V</a:t>
            </a:r>
            <a:r>
              <a:rPr lang="zh-CN" altLang="en-US" sz="2400" dirty="0"/>
              <a:t>电源输出口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 1</a:t>
            </a:r>
            <a:r>
              <a:rPr lang="zh-CN" altLang="en-US" sz="2400" dirty="0"/>
              <a:t>个</a:t>
            </a:r>
            <a:r>
              <a:rPr lang="en-US" altLang="zh-CN" sz="2400" dirty="0"/>
              <a:t>5V</a:t>
            </a:r>
            <a:r>
              <a:rPr lang="zh-CN" altLang="en-US" sz="2400" dirty="0"/>
              <a:t>电源输出口（非必须）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 1</a:t>
            </a:r>
            <a:r>
              <a:rPr lang="zh-CN" altLang="en-US" sz="2400" dirty="0"/>
              <a:t>个</a:t>
            </a:r>
            <a:r>
              <a:rPr lang="en-US" altLang="zh-CN" sz="2400" dirty="0"/>
              <a:t>3.3V</a:t>
            </a:r>
            <a:r>
              <a:rPr lang="zh-CN" altLang="en-US" sz="2400" dirty="0"/>
              <a:t>电源输出口，尽可能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altLang="zh-CN" sz="2400" dirty="0"/>
              <a:t> </a:t>
            </a:r>
            <a:r>
              <a:rPr lang="zh-CN" altLang="en-US" sz="2400" dirty="0"/>
              <a:t>预留</a:t>
            </a:r>
            <a:r>
              <a:rPr lang="en-US" altLang="zh-CN" sz="2400" dirty="0"/>
              <a:t>IO</a:t>
            </a:r>
            <a:r>
              <a:rPr lang="zh-CN" altLang="en-US" sz="2400" dirty="0"/>
              <a:t>口</a:t>
            </a:r>
            <a:r>
              <a:rPr lang="en-US" altLang="zh-CN" sz="2400" dirty="0"/>
              <a:t>4</a:t>
            </a:r>
            <a:r>
              <a:rPr lang="zh-CN" altLang="en-US" sz="2400" dirty="0"/>
              <a:t>个以上，尽可能</a:t>
            </a:r>
            <a:endParaRPr lang="en-US" altLang="zh-CN" sz="2400" dirty="0"/>
          </a:p>
          <a:p>
            <a:pPr marL="734695" lvl="1" indent="-457200">
              <a:lnSpc>
                <a:spcPct val="110000"/>
              </a:lnSpc>
              <a:buFont typeface="+mj-lt"/>
              <a:buAutoNum type="arabicPeriod"/>
            </a:pP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99D9205-18CE-42D8-9E68-DC33FB8C0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4032" y="4570330"/>
            <a:ext cx="2521080" cy="1822544"/>
          </a:xfrm>
          <a:prstGeom prst="rect">
            <a:avLst/>
          </a:prstGeom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D94CE02C-3526-4E5B-8B24-67D65B2DBACB}"/>
              </a:ext>
            </a:extLst>
          </p:cNvPr>
          <p:cNvCxnSpPr/>
          <p:nvPr/>
        </p:nvCxnSpPr>
        <p:spPr>
          <a:xfrm>
            <a:off x="3590989" y="4216400"/>
            <a:ext cx="2496457" cy="4426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3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A9F47139-9B2D-451F-91FD-2BEA50460BAC}"/>
              </a:ext>
            </a:extLst>
          </p:cNvPr>
          <p:cNvCxnSpPr>
            <a:stCxn id="23" idx="1"/>
            <a:endCxn id="48" idx="1"/>
          </p:cNvCxnSpPr>
          <p:nvPr/>
        </p:nvCxnSpPr>
        <p:spPr>
          <a:xfrm>
            <a:off x="1281542" y="1125050"/>
            <a:ext cx="16542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69689982-A3EA-454C-AEF5-59A1DAB7A5A6}"/>
              </a:ext>
            </a:extLst>
          </p:cNvPr>
          <p:cNvSpPr/>
          <p:nvPr/>
        </p:nvSpPr>
        <p:spPr>
          <a:xfrm flipH="1">
            <a:off x="1069765" y="610305"/>
            <a:ext cx="6123709" cy="33158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0C1FC73-1F5B-476D-9B74-B5FDC90652DB}"/>
              </a:ext>
            </a:extLst>
          </p:cNvPr>
          <p:cNvSpPr/>
          <p:nvPr/>
        </p:nvSpPr>
        <p:spPr>
          <a:xfrm flipH="1">
            <a:off x="3582056" y="1968051"/>
            <a:ext cx="1173018" cy="701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GD32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A5F046C9-4DF5-4754-ACCC-A40A7E2A302B}"/>
              </a:ext>
            </a:extLst>
          </p:cNvPr>
          <p:cNvSpPr/>
          <p:nvPr/>
        </p:nvSpPr>
        <p:spPr>
          <a:xfrm flipH="1">
            <a:off x="1076688" y="2845505"/>
            <a:ext cx="378690" cy="554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EFA6D06-DC46-4E56-9C41-D570670E415E}"/>
              </a:ext>
            </a:extLst>
          </p:cNvPr>
          <p:cNvSpPr/>
          <p:nvPr/>
        </p:nvSpPr>
        <p:spPr>
          <a:xfrm flipH="1">
            <a:off x="1083616" y="1815788"/>
            <a:ext cx="378690" cy="554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7140933-D340-4328-BA52-FA29BB52F151}"/>
              </a:ext>
            </a:extLst>
          </p:cNvPr>
          <p:cNvSpPr txBox="1"/>
          <p:nvPr/>
        </p:nvSpPr>
        <p:spPr>
          <a:xfrm flipH="1">
            <a:off x="152064" y="2927988"/>
            <a:ext cx="1066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LVTTL</a:t>
            </a:r>
            <a:r>
              <a:rPr lang="zh-CN" altLang="en-US" sz="1200" dirty="0"/>
              <a:t>电平</a:t>
            </a:r>
            <a:endParaRPr lang="en-US" altLang="zh-CN" sz="1200" dirty="0"/>
          </a:p>
          <a:p>
            <a:pPr algn="ctr"/>
            <a:r>
              <a:rPr lang="en-US" altLang="zh-CN" sz="1200" dirty="0"/>
              <a:t>USART4</a:t>
            </a:r>
            <a:endParaRPr lang="zh-CN" altLang="en-US" sz="12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3D77523-44E9-4AFF-BB7C-1721055B02E0}"/>
              </a:ext>
            </a:extLst>
          </p:cNvPr>
          <p:cNvSpPr/>
          <p:nvPr/>
        </p:nvSpPr>
        <p:spPr>
          <a:xfrm flipH="1">
            <a:off x="1069765" y="857644"/>
            <a:ext cx="211777" cy="53481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A37C4558-ADE4-4A5C-AE86-85BAB039E7EA}"/>
              </a:ext>
            </a:extLst>
          </p:cNvPr>
          <p:cNvSpPr txBox="1"/>
          <p:nvPr/>
        </p:nvSpPr>
        <p:spPr>
          <a:xfrm flipH="1">
            <a:off x="401403" y="907524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12V</a:t>
            </a:r>
            <a:r>
              <a:rPr lang="zh-CN" altLang="en-US" sz="1200" dirty="0"/>
              <a:t> </a:t>
            </a:r>
            <a:r>
              <a:rPr lang="en-US" altLang="zh-CN" sz="1200" dirty="0"/>
              <a:t>in</a:t>
            </a:r>
            <a:endParaRPr lang="zh-CN" altLang="en-US" sz="12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3AA853E5-A122-4962-954C-6172132B9977}"/>
              </a:ext>
            </a:extLst>
          </p:cNvPr>
          <p:cNvSpPr/>
          <p:nvPr/>
        </p:nvSpPr>
        <p:spPr>
          <a:xfrm flipH="1">
            <a:off x="2605307" y="3625419"/>
            <a:ext cx="1265388" cy="277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扩展</a:t>
            </a:r>
            <a:r>
              <a:rPr lang="en-US" altLang="zh-CN" sz="1200"/>
              <a:t>LED</a:t>
            </a:r>
            <a:r>
              <a:rPr lang="zh-CN" altLang="en-US" sz="1200"/>
              <a:t>灯插座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63D6C095-D469-4AF1-ABCF-58C9355FECE4}"/>
              </a:ext>
            </a:extLst>
          </p:cNvPr>
          <p:cNvSpPr/>
          <p:nvPr/>
        </p:nvSpPr>
        <p:spPr>
          <a:xfrm flipH="1">
            <a:off x="1883856" y="1905147"/>
            <a:ext cx="477982" cy="534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隔离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BB11C882-7181-440B-9886-8A764BD077A6}"/>
              </a:ext>
            </a:extLst>
          </p:cNvPr>
          <p:cNvSpPr/>
          <p:nvPr/>
        </p:nvSpPr>
        <p:spPr>
          <a:xfrm flipH="1">
            <a:off x="3632855" y="1163308"/>
            <a:ext cx="1071419" cy="412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/>
              <a:t>SWD</a:t>
            </a:r>
            <a:r>
              <a:rPr lang="zh-CN" altLang="en-US" sz="1600"/>
              <a:t>接口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69B965F1-6BA3-4B20-B1B5-0F585E7AB060}"/>
              </a:ext>
            </a:extLst>
          </p:cNvPr>
          <p:cNvSpPr txBox="1"/>
          <p:nvPr/>
        </p:nvSpPr>
        <p:spPr>
          <a:xfrm flipH="1">
            <a:off x="247729" y="1976884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USART2</a:t>
            </a:r>
            <a:endParaRPr lang="zh-CN" altLang="en-US" sz="12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5DFA98D4-FDBC-4C53-8401-2F43AE952CCD}"/>
              </a:ext>
            </a:extLst>
          </p:cNvPr>
          <p:cNvSpPr/>
          <p:nvPr/>
        </p:nvSpPr>
        <p:spPr>
          <a:xfrm flipH="1">
            <a:off x="6794002" y="949812"/>
            <a:ext cx="378690" cy="554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257B8ED2-C908-4079-B0F9-EC5BE7907A68}"/>
              </a:ext>
            </a:extLst>
          </p:cNvPr>
          <p:cNvSpPr txBox="1"/>
          <p:nvPr/>
        </p:nvSpPr>
        <p:spPr>
          <a:xfrm flipH="1">
            <a:off x="7117273" y="1056075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/>
              <a:t>RS485</a:t>
            </a:r>
            <a:endParaRPr lang="zh-CN" altLang="en-US" sz="1200"/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45C8CBDF-AAD0-43C3-8D8A-648C647891CB}"/>
              </a:ext>
            </a:extLst>
          </p:cNvPr>
          <p:cNvSpPr/>
          <p:nvPr/>
        </p:nvSpPr>
        <p:spPr>
          <a:xfrm flipH="1">
            <a:off x="5318494" y="1010562"/>
            <a:ext cx="969818" cy="4326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485</a:t>
            </a:r>
            <a:endParaRPr lang="zh-CN" altLang="en-US"/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898299A9-9E1F-4ECD-8610-AD2531A26973}"/>
              </a:ext>
            </a:extLst>
          </p:cNvPr>
          <p:cNvSpPr txBox="1"/>
          <p:nvPr/>
        </p:nvSpPr>
        <p:spPr>
          <a:xfrm flipH="1">
            <a:off x="6032001" y="1788896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USART3</a:t>
            </a:r>
            <a:endParaRPr lang="zh-CN" altLang="en-US" sz="1200" dirty="0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13578751-7A2E-4ED6-A02F-68D78DB5B589}"/>
              </a:ext>
            </a:extLst>
          </p:cNvPr>
          <p:cNvGrpSpPr/>
          <p:nvPr/>
        </p:nvGrpSpPr>
        <p:grpSpPr>
          <a:xfrm flipH="1">
            <a:off x="6807860" y="2314892"/>
            <a:ext cx="378690" cy="674254"/>
            <a:chOff x="2697018" y="1902691"/>
            <a:chExt cx="378690" cy="674254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E67E3EB7-30A7-44AD-8113-D27888073CF4}"/>
                </a:ext>
              </a:extLst>
            </p:cNvPr>
            <p:cNvSpPr/>
            <p:nvPr/>
          </p:nvSpPr>
          <p:spPr>
            <a:xfrm>
              <a:off x="2697018" y="1902691"/>
              <a:ext cx="378690" cy="6742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0F09F473-55EA-48BB-89E9-13FFCCE83E8B}"/>
                </a:ext>
              </a:extLst>
            </p:cNvPr>
            <p:cNvSpPr/>
            <p:nvPr/>
          </p:nvSpPr>
          <p:spPr>
            <a:xfrm>
              <a:off x="2697018" y="2032000"/>
              <a:ext cx="295564" cy="9236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8B26098C-B799-4439-9AB2-3D1828C818B9}"/>
                </a:ext>
              </a:extLst>
            </p:cNvPr>
            <p:cNvSpPr/>
            <p:nvPr/>
          </p:nvSpPr>
          <p:spPr>
            <a:xfrm>
              <a:off x="2697018" y="2193636"/>
              <a:ext cx="295564" cy="9236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3701B4DF-AFEF-46C0-B746-D7289AC86D08}"/>
                </a:ext>
              </a:extLst>
            </p:cNvPr>
            <p:cNvSpPr/>
            <p:nvPr/>
          </p:nvSpPr>
          <p:spPr>
            <a:xfrm>
              <a:off x="2697018" y="2369127"/>
              <a:ext cx="295564" cy="9236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053DFAAC-A113-45DC-87DE-9D25C30E5524}"/>
              </a:ext>
            </a:extLst>
          </p:cNvPr>
          <p:cNvSpPr txBox="1"/>
          <p:nvPr/>
        </p:nvSpPr>
        <p:spPr>
          <a:xfrm flipH="1">
            <a:off x="7186550" y="2515921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/>
              <a:t>RS232</a:t>
            </a:r>
            <a:endParaRPr lang="zh-CN" altLang="en-US" sz="1200"/>
          </a:p>
        </p:txBody>
      </p: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F67996DE-8DE7-4C1F-AB89-88DC06AAE252}"/>
              </a:ext>
            </a:extLst>
          </p:cNvPr>
          <p:cNvSpPr/>
          <p:nvPr/>
        </p:nvSpPr>
        <p:spPr>
          <a:xfrm flipH="1">
            <a:off x="5274622" y="2750429"/>
            <a:ext cx="969818" cy="5435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232</a:t>
            </a:r>
            <a:endParaRPr lang="zh-CN" altLang="en-US" dirty="0"/>
          </a:p>
        </p:txBody>
      </p:sp>
      <p:grpSp>
        <p:nvGrpSpPr>
          <p:cNvPr id="62" name="组合 61">
            <a:extLst>
              <a:ext uri="{FF2B5EF4-FFF2-40B4-BE49-F238E27FC236}">
                <a16:creationId xmlns:a16="http://schemas.microsoft.com/office/drawing/2014/main" id="{515F57BD-22B0-4637-A8C9-57F2BF2EF8A2}"/>
              </a:ext>
            </a:extLst>
          </p:cNvPr>
          <p:cNvGrpSpPr/>
          <p:nvPr/>
        </p:nvGrpSpPr>
        <p:grpSpPr>
          <a:xfrm flipH="1">
            <a:off x="6798622" y="3118455"/>
            <a:ext cx="378690" cy="674254"/>
            <a:chOff x="2697018" y="1902691"/>
            <a:chExt cx="378690" cy="674254"/>
          </a:xfrm>
        </p:grpSpPr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02C7EAAD-2DBD-4008-B5DA-3456B6BAA235}"/>
                </a:ext>
              </a:extLst>
            </p:cNvPr>
            <p:cNvSpPr/>
            <p:nvPr/>
          </p:nvSpPr>
          <p:spPr>
            <a:xfrm>
              <a:off x="2697018" y="1902691"/>
              <a:ext cx="378690" cy="6742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矩形 63">
              <a:extLst>
                <a:ext uri="{FF2B5EF4-FFF2-40B4-BE49-F238E27FC236}">
                  <a16:creationId xmlns:a16="http://schemas.microsoft.com/office/drawing/2014/main" id="{498146C2-E62A-412F-964F-64649083BDE5}"/>
                </a:ext>
              </a:extLst>
            </p:cNvPr>
            <p:cNvSpPr/>
            <p:nvPr/>
          </p:nvSpPr>
          <p:spPr>
            <a:xfrm>
              <a:off x="2697018" y="2032000"/>
              <a:ext cx="295564" cy="9236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FDCA488A-500B-411A-8D8D-0C25827AE58C}"/>
                </a:ext>
              </a:extLst>
            </p:cNvPr>
            <p:cNvSpPr/>
            <p:nvPr/>
          </p:nvSpPr>
          <p:spPr>
            <a:xfrm>
              <a:off x="2697018" y="2193636"/>
              <a:ext cx="295564" cy="9236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矩形 65">
              <a:extLst>
                <a:ext uri="{FF2B5EF4-FFF2-40B4-BE49-F238E27FC236}">
                  <a16:creationId xmlns:a16="http://schemas.microsoft.com/office/drawing/2014/main" id="{B25DC780-3B25-4EC6-B300-20338702BA99}"/>
                </a:ext>
              </a:extLst>
            </p:cNvPr>
            <p:cNvSpPr/>
            <p:nvPr/>
          </p:nvSpPr>
          <p:spPr>
            <a:xfrm>
              <a:off x="2697018" y="2369127"/>
              <a:ext cx="295564" cy="9236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9" name="文本框 68">
            <a:extLst>
              <a:ext uri="{FF2B5EF4-FFF2-40B4-BE49-F238E27FC236}">
                <a16:creationId xmlns:a16="http://schemas.microsoft.com/office/drawing/2014/main" id="{88633190-2343-4510-8C77-1A0595DA3EA4}"/>
              </a:ext>
            </a:extLst>
          </p:cNvPr>
          <p:cNvSpPr txBox="1"/>
          <p:nvPr/>
        </p:nvSpPr>
        <p:spPr>
          <a:xfrm flipH="1">
            <a:off x="7186550" y="3307892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/>
              <a:t>RS232</a:t>
            </a:r>
            <a:endParaRPr lang="zh-CN" altLang="en-US" sz="1200"/>
          </a:p>
        </p:txBody>
      </p:sp>
      <p:cxnSp>
        <p:nvCxnSpPr>
          <p:cNvPr id="82" name="连接符: 肘形 81">
            <a:extLst>
              <a:ext uri="{FF2B5EF4-FFF2-40B4-BE49-F238E27FC236}">
                <a16:creationId xmlns:a16="http://schemas.microsoft.com/office/drawing/2014/main" id="{6BF6F261-074B-44F4-8BB0-8DFD9A399132}"/>
              </a:ext>
            </a:extLst>
          </p:cNvPr>
          <p:cNvCxnSpPr>
            <a:cxnSpLocks/>
            <a:endCxn id="27" idx="2"/>
          </p:cNvCxnSpPr>
          <p:nvPr/>
        </p:nvCxnSpPr>
        <p:spPr>
          <a:xfrm flipV="1">
            <a:off x="4769692" y="1443243"/>
            <a:ext cx="1033711" cy="855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连接符: 肘形 83">
            <a:extLst>
              <a:ext uri="{FF2B5EF4-FFF2-40B4-BE49-F238E27FC236}">
                <a16:creationId xmlns:a16="http://schemas.microsoft.com/office/drawing/2014/main" id="{B8395420-EC6D-4BA2-AA24-169B01964431}"/>
              </a:ext>
            </a:extLst>
          </p:cNvPr>
          <p:cNvCxnSpPr>
            <a:stCxn id="28" idx="1"/>
            <a:endCxn id="6" idx="3"/>
          </p:cNvCxnSpPr>
          <p:nvPr/>
        </p:nvCxnSpPr>
        <p:spPr>
          <a:xfrm rot="10800000" flipH="1">
            <a:off x="6244440" y="2652020"/>
            <a:ext cx="563420" cy="37016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连接符: 肘形 85">
            <a:extLst>
              <a:ext uri="{FF2B5EF4-FFF2-40B4-BE49-F238E27FC236}">
                <a16:creationId xmlns:a16="http://schemas.microsoft.com/office/drawing/2014/main" id="{09431935-4ADF-413A-A0F0-E899A2668E37}"/>
              </a:ext>
            </a:extLst>
          </p:cNvPr>
          <p:cNvCxnSpPr>
            <a:stCxn id="28" idx="1"/>
            <a:endCxn id="63" idx="3"/>
          </p:cNvCxnSpPr>
          <p:nvPr/>
        </p:nvCxnSpPr>
        <p:spPr>
          <a:xfrm rot="10800000" flipH="1" flipV="1">
            <a:off x="6244440" y="3022188"/>
            <a:ext cx="554182" cy="4333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接连接符 87">
            <a:extLst>
              <a:ext uri="{FF2B5EF4-FFF2-40B4-BE49-F238E27FC236}">
                <a16:creationId xmlns:a16="http://schemas.microsoft.com/office/drawing/2014/main" id="{AF77A967-EA28-4488-B2AB-FA44B0820CFB}"/>
              </a:ext>
            </a:extLst>
          </p:cNvPr>
          <p:cNvCxnSpPr>
            <a:stCxn id="30" idx="2"/>
            <a:endCxn id="5" idx="0"/>
          </p:cNvCxnSpPr>
          <p:nvPr/>
        </p:nvCxnSpPr>
        <p:spPr>
          <a:xfrm>
            <a:off x="4168564" y="1575968"/>
            <a:ext cx="1" cy="392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连接符: 肘形 89">
            <a:extLst>
              <a:ext uri="{FF2B5EF4-FFF2-40B4-BE49-F238E27FC236}">
                <a16:creationId xmlns:a16="http://schemas.microsoft.com/office/drawing/2014/main" id="{2102654C-1966-4B4C-A558-228A415196B4}"/>
              </a:ext>
            </a:extLst>
          </p:cNvPr>
          <p:cNvCxnSpPr>
            <a:cxnSpLocks/>
            <a:stCxn id="5" idx="3"/>
            <a:endCxn id="29" idx="1"/>
          </p:cNvCxnSpPr>
          <p:nvPr/>
        </p:nvCxnSpPr>
        <p:spPr>
          <a:xfrm rot="10800000">
            <a:off x="2361838" y="2172553"/>
            <a:ext cx="1220218" cy="1464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连接符: 肘形 92">
            <a:extLst>
              <a:ext uri="{FF2B5EF4-FFF2-40B4-BE49-F238E27FC236}">
                <a16:creationId xmlns:a16="http://schemas.microsoft.com/office/drawing/2014/main" id="{BF5A1E35-28F8-4D46-8874-65DCE31891A7}"/>
              </a:ext>
            </a:extLst>
          </p:cNvPr>
          <p:cNvCxnSpPr>
            <a:cxnSpLocks/>
            <a:stCxn id="29" idx="3"/>
            <a:endCxn id="18" idx="1"/>
          </p:cNvCxnSpPr>
          <p:nvPr/>
        </p:nvCxnSpPr>
        <p:spPr>
          <a:xfrm rot="10800000">
            <a:off x="1462306" y="2092879"/>
            <a:ext cx="421550" cy="7967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连接符: 肘形 96">
            <a:extLst>
              <a:ext uri="{FF2B5EF4-FFF2-40B4-BE49-F238E27FC236}">
                <a16:creationId xmlns:a16="http://schemas.microsoft.com/office/drawing/2014/main" id="{F1566985-A3AC-4202-AD1C-BE2CFBB2DC23}"/>
              </a:ext>
            </a:extLst>
          </p:cNvPr>
          <p:cNvCxnSpPr>
            <a:cxnSpLocks/>
            <a:endCxn id="25" idx="0"/>
          </p:cNvCxnSpPr>
          <p:nvPr/>
        </p:nvCxnSpPr>
        <p:spPr>
          <a:xfrm rot="5400000">
            <a:off x="2979951" y="2928066"/>
            <a:ext cx="955404" cy="43930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6FBB293F-030A-42F7-B5DF-B5488FCA5FE6}"/>
              </a:ext>
            </a:extLst>
          </p:cNvPr>
          <p:cNvCxnSpPr>
            <a:stCxn id="27" idx="1"/>
            <a:endCxn id="21" idx="3"/>
          </p:cNvCxnSpPr>
          <p:nvPr/>
        </p:nvCxnSpPr>
        <p:spPr>
          <a:xfrm>
            <a:off x="6288312" y="1226903"/>
            <a:ext cx="5056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连接符: 肘形 31">
            <a:extLst>
              <a:ext uri="{FF2B5EF4-FFF2-40B4-BE49-F238E27FC236}">
                <a16:creationId xmlns:a16="http://schemas.microsoft.com/office/drawing/2014/main" id="{F2898F24-D28E-4749-A012-1EDED6D88490}"/>
              </a:ext>
            </a:extLst>
          </p:cNvPr>
          <p:cNvCxnSpPr>
            <a:cxnSpLocks/>
            <a:stCxn id="5" idx="2"/>
            <a:endCxn id="28" idx="3"/>
          </p:cNvCxnSpPr>
          <p:nvPr/>
        </p:nvCxnSpPr>
        <p:spPr>
          <a:xfrm rot="16200000" flipH="1">
            <a:off x="4545507" y="2293072"/>
            <a:ext cx="352173" cy="110605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矩形 66">
            <a:extLst>
              <a:ext uri="{FF2B5EF4-FFF2-40B4-BE49-F238E27FC236}">
                <a16:creationId xmlns:a16="http://schemas.microsoft.com/office/drawing/2014/main" id="{58810AD4-C39D-48AE-87BD-A7D37D396298}"/>
              </a:ext>
            </a:extLst>
          </p:cNvPr>
          <p:cNvSpPr/>
          <p:nvPr/>
        </p:nvSpPr>
        <p:spPr>
          <a:xfrm flipH="1">
            <a:off x="3972576" y="3625419"/>
            <a:ext cx="1265388" cy="277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/>
              <a:t>扩展</a:t>
            </a:r>
            <a:r>
              <a:rPr lang="en-US" altLang="zh-CN" sz="1200" dirty="0"/>
              <a:t>IIC</a:t>
            </a:r>
            <a:r>
              <a:rPr lang="zh-CN" altLang="en-US" sz="1200" dirty="0"/>
              <a:t>插座</a:t>
            </a:r>
          </a:p>
        </p:txBody>
      </p:sp>
      <p:cxnSp>
        <p:nvCxnSpPr>
          <p:cNvPr id="68" name="连接符: 肘形 67">
            <a:extLst>
              <a:ext uri="{FF2B5EF4-FFF2-40B4-BE49-F238E27FC236}">
                <a16:creationId xmlns:a16="http://schemas.microsoft.com/office/drawing/2014/main" id="{1970DC7B-ACCF-416D-B395-D0DF6CE4390A}"/>
              </a:ext>
            </a:extLst>
          </p:cNvPr>
          <p:cNvCxnSpPr>
            <a:cxnSpLocks/>
            <a:endCxn id="67" idx="0"/>
          </p:cNvCxnSpPr>
          <p:nvPr/>
        </p:nvCxnSpPr>
        <p:spPr>
          <a:xfrm rot="16200000" flipH="1">
            <a:off x="3802709" y="2822858"/>
            <a:ext cx="955404" cy="64971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>
            <a:extLst>
              <a:ext uri="{FF2B5EF4-FFF2-40B4-BE49-F238E27FC236}">
                <a16:creationId xmlns:a16="http://schemas.microsoft.com/office/drawing/2014/main" id="{2D58F2BE-13CD-4E7B-9321-139770FCACE8}"/>
              </a:ext>
            </a:extLst>
          </p:cNvPr>
          <p:cNvSpPr/>
          <p:nvPr/>
        </p:nvSpPr>
        <p:spPr>
          <a:xfrm flipH="1">
            <a:off x="1527791" y="857644"/>
            <a:ext cx="211777" cy="5348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CB10D81F-4B48-4B2C-A02A-FE9324B69028}"/>
              </a:ext>
            </a:extLst>
          </p:cNvPr>
          <p:cNvSpPr/>
          <p:nvPr/>
        </p:nvSpPr>
        <p:spPr>
          <a:xfrm flipH="1">
            <a:off x="1923799" y="857644"/>
            <a:ext cx="211777" cy="5348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D6B84D61-F66A-4F7F-ADF6-1724CD048AD7}"/>
              </a:ext>
            </a:extLst>
          </p:cNvPr>
          <p:cNvSpPr/>
          <p:nvPr/>
        </p:nvSpPr>
        <p:spPr>
          <a:xfrm flipH="1">
            <a:off x="2334981" y="857644"/>
            <a:ext cx="211777" cy="5348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F19BE843-5E8D-4CC0-8D34-15365014751C}"/>
              </a:ext>
            </a:extLst>
          </p:cNvPr>
          <p:cNvSpPr/>
          <p:nvPr/>
        </p:nvSpPr>
        <p:spPr>
          <a:xfrm flipH="1">
            <a:off x="2723974" y="857644"/>
            <a:ext cx="211777" cy="5348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3B1E81CD-9FDB-4DD7-A033-D383DE8E269A}"/>
              </a:ext>
            </a:extLst>
          </p:cNvPr>
          <p:cNvSpPr txBox="1"/>
          <p:nvPr/>
        </p:nvSpPr>
        <p:spPr>
          <a:xfrm flipH="1">
            <a:off x="1720929" y="121594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12V</a:t>
            </a:r>
            <a:r>
              <a:rPr lang="zh-CN" altLang="en-US" sz="1200" dirty="0"/>
              <a:t> </a:t>
            </a:r>
            <a:r>
              <a:rPr lang="en-US" altLang="zh-CN" sz="1200" dirty="0"/>
              <a:t>out</a:t>
            </a:r>
            <a:endParaRPr lang="zh-CN" altLang="en-US" sz="1200" dirty="0"/>
          </a:p>
        </p:txBody>
      </p: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F4776318-0ECB-4A9A-B6F3-6B0E2A3C5D24}"/>
              </a:ext>
            </a:extLst>
          </p:cNvPr>
          <p:cNvCxnSpPr>
            <a:stCxn id="55" idx="2"/>
          </p:cNvCxnSpPr>
          <p:nvPr/>
        </p:nvCxnSpPr>
        <p:spPr>
          <a:xfrm flipH="1">
            <a:off x="1673590" y="398593"/>
            <a:ext cx="481448" cy="381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4D65F294-58CB-4EC0-986E-F68FD4EEA700}"/>
              </a:ext>
            </a:extLst>
          </p:cNvPr>
          <p:cNvCxnSpPr>
            <a:stCxn id="55" idx="2"/>
            <a:endCxn id="46" idx="0"/>
          </p:cNvCxnSpPr>
          <p:nvPr/>
        </p:nvCxnSpPr>
        <p:spPr>
          <a:xfrm flipH="1">
            <a:off x="2029687" y="398593"/>
            <a:ext cx="125351" cy="459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36CD3B80-8CE5-49FF-8843-3102033215DB}"/>
              </a:ext>
            </a:extLst>
          </p:cNvPr>
          <p:cNvCxnSpPr>
            <a:stCxn id="55" idx="2"/>
            <a:endCxn id="47" idx="0"/>
          </p:cNvCxnSpPr>
          <p:nvPr/>
        </p:nvCxnSpPr>
        <p:spPr>
          <a:xfrm>
            <a:off x="2155038" y="398593"/>
            <a:ext cx="285831" cy="459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50FA6D10-F565-4644-B3BC-833C0BDEFF40}"/>
              </a:ext>
            </a:extLst>
          </p:cNvPr>
          <p:cNvCxnSpPr>
            <a:stCxn id="55" idx="2"/>
            <a:endCxn id="48" idx="0"/>
          </p:cNvCxnSpPr>
          <p:nvPr/>
        </p:nvCxnSpPr>
        <p:spPr>
          <a:xfrm>
            <a:off x="2155038" y="398593"/>
            <a:ext cx="674824" cy="459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>
            <a:extLst>
              <a:ext uri="{FF2B5EF4-FFF2-40B4-BE49-F238E27FC236}">
                <a16:creationId xmlns:a16="http://schemas.microsoft.com/office/drawing/2014/main" id="{3257179C-0A34-46DF-9507-753AF3FAA1DA}"/>
              </a:ext>
            </a:extLst>
          </p:cNvPr>
          <p:cNvSpPr/>
          <p:nvPr/>
        </p:nvSpPr>
        <p:spPr>
          <a:xfrm>
            <a:off x="3182000" y="847958"/>
            <a:ext cx="211777" cy="55418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 dirty="0">
              <a:solidFill>
                <a:schemeClr val="tx1"/>
              </a:solidFill>
            </a:endParaRP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F1732C87-6EB6-4136-AA5C-61F325B558C0}"/>
              </a:ext>
            </a:extLst>
          </p:cNvPr>
          <p:cNvSpPr txBox="1"/>
          <p:nvPr/>
        </p:nvSpPr>
        <p:spPr>
          <a:xfrm flipH="1">
            <a:off x="2955213" y="150129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8V</a:t>
            </a:r>
            <a:r>
              <a:rPr lang="zh-CN" altLang="en-US" sz="1200" dirty="0"/>
              <a:t> </a:t>
            </a:r>
            <a:r>
              <a:rPr lang="en-US" altLang="zh-CN" sz="1200" dirty="0"/>
              <a:t>out</a:t>
            </a:r>
            <a:endParaRPr lang="zh-CN" altLang="en-US" sz="1200" dirty="0"/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A24FBD63-A488-43B1-B415-94699E2867E1}"/>
              </a:ext>
            </a:extLst>
          </p:cNvPr>
          <p:cNvCxnSpPr>
            <a:stCxn id="72" idx="2"/>
            <a:endCxn id="38" idx="0"/>
          </p:cNvCxnSpPr>
          <p:nvPr/>
        </p:nvCxnSpPr>
        <p:spPr>
          <a:xfrm flipH="1">
            <a:off x="3287889" y="427128"/>
            <a:ext cx="101433" cy="420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 72">
            <a:extLst>
              <a:ext uri="{FF2B5EF4-FFF2-40B4-BE49-F238E27FC236}">
                <a16:creationId xmlns:a16="http://schemas.microsoft.com/office/drawing/2014/main" id="{065F6472-096C-46D9-BC40-85B2788060ED}"/>
              </a:ext>
            </a:extLst>
          </p:cNvPr>
          <p:cNvSpPr/>
          <p:nvPr/>
        </p:nvSpPr>
        <p:spPr>
          <a:xfrm>
            <a:off x="2723974" y="1575632"/>
            <a:ext cx="211777" cy="5541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 dirty="0">
              <a:solidFill>
                <a:schemeClr val="tx1"/>
              </a:solidFill>
            </a:endParaRP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FB1C6353-1AE0-483F-A538-79CB93795EA7}"/>
              </a:ext>
            </a:extLst>
          </p:cNvPr>
          <p:cNvSpPr txBox="1"/>
          <p:nvPr/>
        </p:nvSpPr>
        <p:spPr>
          <a:xfrm flipH="1">
            <a:off x="2541811" y="1688515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5V</a:t>
            </a:r>
            <a:r>
              <a:rPr lang="zh-CN" altLang="en-US" sz="1200" dirty="0"/>
              <a:t> </a:t>
            </a:r>
            <a:r>
              <a:rPr lang="en-US" altLang="zh-CN" sz="1200" dirty="0"/>
              <a:t>out</a:t>
            </a:r>
            <a:endParaRPr lang="zh-CN" altLang="en-US" sz="1200" dirty="0"/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5D8A4098-ADF2-4243-BB50-EE96F93ACD89}"/>
              </a:ext>
            </a:extLst>
          </p:cNvPr>
          <p:cNvSpPr/>
          <p:nvPr/>
        </p:nvSpPr>
        <p:spPr>
          <a:xfrm flipH="1">
            <a:off x="1896585" y="2772569"/>
            <a:ext cx="477982" cy="534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隔离</a:t>
            </a:r>
          </a:p>
        </p:txBody>
      </p:sp>
      <p:cxnSp>
        <p:nvCxnSpPr>
          <p:cNvPr id="59" name="连接符: 肘形 58">
            <a:extLst>
              <a:ext uri="{FF2B5EF4-FFF2-40B4-BE49-F238E27FC236}">
                <a16:creationId xmlns:a16="http://schemas.microsoft.com/office/drawing/2014/main" id="{A2418C76-55A0-4AA4-85A6-00A4B6C66EE1}"/>
              </a:ext>
            </a:extLst>
          </p:cNvPr>
          <p:cNvCxnSpPr>
            <a:endCxn id="83" idx="1"/>
          </p:cNvCxnSpPr>
          <p:nvPr/>
        </p:nvCxnSpPr>
        <p:spPr>
          <a:xfrm rot="10800000" flipV="1">
            <a:off x="2374568" y="2530745"/>
            <a:ext cx="1202295" cy="50922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连接符: 肘形 75">
            <a:extLst>
              <a:ext uri="{FF2B5EF4-FFF2-40B4-BE49-F238E27FC236}">
                <a16:creationId xmlns:a16="http://schemas.microsoft.com/office/drawing/2014/main" id="{DFD6E8C6-C331-49E9-BE61-D596DD1640F8}"/>
              </a:ext>
            </a:extLst>
          </p:cNvPr>
          <p:cNvCxnSpPr>
            <a:stCxn id="83" idx="3"/>
            <a:endCxn id="17" idx="1"/>
          </p:cNvCxnSpPr>
          <p:nvPr/>
        </p:nvCxnSpPr>
        <p:spPr>
          <a:xfrm rot="10800000" flipV="1">
            <a:off x="1455379" y="3039974"/>
            <a:ext cx="441207" cy="8262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矩形 86">
            <a:extLst>
              <a:ext uri="{FF2B5EF4-FFF2-40B4-BE49-F238E27FC236}">
                <a16:creationId xmlns:a16="http://schemas.microsoft.com/office/drawing/2014/main" id="{821137FD-9527-479E-8814-2D79A987C934}"/>
              </a:ext>
            </a:extLst>
          </p:cNvPr>
          <p:cNvSpPr/>
          <p:nvPr/>
        </p:nvSpPr>
        <p:spPr>
          <a:xfrm flipH="1">
            <a:off x="6317336" y="4099863"/>
            <a:ext cx="4856595" cy="25400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9" name="图片 88">
            <a:extLst>
              <a:ext uri="{FF2B5EF4-FFF2-40B4-BE49-F238E27FC236}">
                <a16:creationId xmlns:a16="http://schemas.microsoft.com/office/drawing/2014/main" id="{47C0CD36-C53D-4669-975B-C6F530BBE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5093" y="4458620"/>
            <a:ext cx="2521080" cy="1822544"/>
          </a:xfrm>
          <a:prstGeom prst="rect">
            <a:avLst/>
          </a:prstGeom>
        </p:spPr>
      </p:pic>
      <p:sp>
        <p:nvSpPr>
          <p:cNvPr id="91" name="文本框 90">
            <a:extLst>
              <a:ext uri="{FF2B5EF4-FFF2-40B4-BE49-F238E27FC236}">
                <a16:creationId xmlns:a16="http://schemas.microsoft.com/office/drawing/2014/main" id="{0595474D-D15E-42A2-9D2E-3EF7D963722F}"/>
              </a:ext>
            </a:extLst>
          </p:cNvPr>
          <p:cNvSpPr txBox="1"/>
          <p:nvPr/>
        </p:nvSpPr>
        <p:spPr>
          <a:xfrm flipH="1">
            <a:off x="5565243" y="5446431"/>
            <a:ext cx="868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/>
              <a:t>背面</a:t>
            </a:r>
          </a:p>
        </p:txBody>
      </p: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id="{BD6ACCF1-04A5-4F73-8CD7-FFCDBFAB3838}"/>
              </a:ext>
            </a:extLst>
          </p:cNvPr>
          <p:cNvCxnSpPr/>
          <p:nvPr/>
        </p:nvCxnSpPr>
        <p:spPr>
          <a:xfrm>
            <a:off x="6618514" y="5014686"/>
            <a:ext cx="9328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文本框 91">
            <a:extLst>
              <a:ext uri="{FF2B5EF4-FFF2-40B4-BE49-F238E27FC236}">
                <a16:creationId xmlns:a16="http://schemas.microsoft.com/office/drawing/2014/main" id="{866488C8-766A-4B73-ACF1-285AF9536806}"/>
              </a:ext>
            </a:extLst>
          </p:cNvPr>
          <p:cNvSpPr txBox="1"/>
          <p:nvPr/>
        </p:nvSpPr>
        <p:spPr>
          <a:xfrm flipH="1">
            <a:off x="6650839" y="4775069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/>
              <a:t>IO</a:t>
            </a:r>
            <a:r>
              <a:rPr lang="zh-CN" altLang="en-US" sz="1200" dirty="0"/>
              <a:t>*</a:t>
            </a:r>
            <a:r>
              <a:rPr lang="en-US" altLang="zh-CN" sz="1200" dirty="0"/>
              <a:t>3</a:t>
            </a:r>
            <a:endParaRPr lang="zh-CN" altLang="en-US" sz="1200" dirty="0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F1195E88-C6DB-40E4-BE5E-ABEC3C2BD7B8}"/>
              </a:ext>
            </a:extLst>
          </p:cNvPr>
          <p:cNvSpPr txBox="1"/>
          <p:nvPr/>
        </p:nvSpPr>
        <p:spPr>
          <a:xfrm flipH="1">
            <a:off x="6650839" y="5195647"/>
            <a:ext cx="868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/>
              <a:t>串口*</a:t>
            </a:r>
            <a:r>
              <a:rPr lang="en-US" altLang="zh-CN" sz="1200" dirty="0"/>
              <a:t>1</a:t>
            </a:r>
            <a:endParaRPr lang="zh-CN" altLang="en-US" sz="1200" dirty="0"/>
          </a:p>
        </p:txBody>
      </p:sp>
      <p:sp>
        <p:nvSpPr>
          <p:cNvPr id="96" name="文本框 95">
            <a:extLst>
              <a:ext uri="{FF2B5EF4-FFF2-40B4-BE49-F238E27FC236}">
                <a16:creationId xmlns:a16="http://schemas.microsoft.com/office/drawing/2014/main" id="{4F915AFD-862F-4DE6-AF0B-0D3BA47BFCFE}"/>
              </a:ext>
            </a:extLst>
          </p:cNvPr>
          <p:cNvSpPr txBox="1"/>
          <p:nvPr/>
        </p:nvSpPr>
        <p:spPr>
          <a:xfrm flipH="1">
            <a:off x="6429829" y="5559709"/>
            <a:ext cx="115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/>
              <a:t>串口*可以通过跳线或</a:t>
            </a:r>
            <a:r>
              <a:rPr lang="en-US" altLang="zh-CN" sz="1200" dirty="0"/>
              <a:t>0</a:t>
            </a:r>
            <a:r>
              <a:rPr lang="zh-CN" altLang="en-US" sz="1200" dirty="0"/>
              <a:t>欧电阻选通</a:t>
            </a:r>
          </a:p>
        </p:txBody>
      </p:sp>
      <p:cxnSp>
        <p:nvCxnSpPr>
          <p:cNvPr id="80" name="直接连接符 79">
            <a:extLst>
              <a:ext uri="{FF2B5EF4-FFF2-40B4-BE49-F238E27FC236}">
                <a16:creationId xmlns:a16="http://schemas.microsoft.com/office/drawing/2014/main" id="{80710008-8C50-44AE-92B3-5BB16330E1D9}"/>
              </a:ext>
            </a:extLst>
          </p:cNvPr>
          <p:cNvCxnSpPr/>
          <p:nvPr/>
        </p:nvCxnSpPr>
        <p:spPr>
          <a:xfrm>
            <a:off x="6705600" y="5472646"/>
            <a:ext cx="7794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9" name="图片 98">
            <a:extLst>
              <a:ext uri="{FF2B5EF4-FFF2-40B4-BE49-F238E27FC236}">
                <a16:creationId xmlns:a16="http://schemas.microsoft.com/office/drawing/2014/main" id="{249DD72B-0524-4594-A0DF-3CCF8A84F1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81"/>
          <a:stretch/>
        </p:blipFill>
        <p:spPr>
          <a:xfrm>
            <a:off x="9052447" y="888896"/>
            <a:ext cx="1141780" cy="900000"/>
          </a:xfrm>
          <a:prstGeom prst="rect">
            <a:avLst/>
          </a:prstGeom>
        </p:spPr>
      </p:pic>
      <p:sp>
        <p:nvSpPr>
          <p:cNvPr id="100" name="文本框 99">
            <a:extLst>
              <a:ext uri="{FF2B5EF4-FFF2-40B4-BE49-F238E27FC236}">
                <a16:creationId xmlns:a16="http://schemas.microsoft.com/office/drawing/2014/main" id="{022A788D-7377-4BAF-89F7-AB61EAFBE0A4}"/>
              </a:ext>
            </a:extLst>
          </p:cNvPr>
          <p:cNvSpPr txBox="1"/>
          <p:nvPr/>
        </p:nvSpPr>
        <p:spPr>
          <a:xfrm flipH="1">
            <a:off x="8847683" y="1813781"/>
            <a:ext cx="1513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/>
              <a:t>接插件使用</a:t>
            </a:r>
            <a:r>
              <a:rPr lang="en-US" altLang="zh-CN" sz="1200" dirty="0"/>
              <a:t>XH2.54</a:t>
            </a:r>
          </a:p>
          <a:p>
            <a:pPr algn="ctr"/>
            <a:r>
              <a:rPr lang="zh-CN" altLang="en-US" sz="1200" dirty="0"/>
              <a:t>或更小的规格</a:t>
            </a:r>
          </a:p>
        </p:txBody>
      </p:sp>
      <p:sp>
        <p:nvSpPr>
          <p:cNvPr id="101" name="文本框 100">
            <a:extLst>
              <a:ext uri="{FF2B5EF4-FFF2-40B4-BE49-F238E27FC236}">
                <a16:creationId xmlns:a16="http://schemas.microsoft.com/office/drawing/2014/main" id="{1C23AA6C-E89E-4B7E-984B-D14F6E514137}"/>
              </a:ext>
            </a:extLst>
          </p:cNvPr>
          <p:cNvSpPr txBox="1"/>
          <p:nvPr/>
        </p:nvSpPr>
        <p:spPr>
          <a:xfrm flipH="1">
            <a:off x="1764637" y="5431939"/>
            <a:ext cx="2720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FF0000"/>
                </a:solidFill>
              </a:rPr>
              <a:t>板子尺寸：各方向≤</a:t>
            </a:r>
            <a:r>
              <a:rPr lang="en-US" altLang="zh-CN" b="1" dirty="0">
                <a:solidFill>
                  <a:srgbClr val="FF0000"/>
                </a:solidFill>
              </a:rPr>
              <a:t>65</a:t>
            </a:r>
            <a:r>
              <a:rPr lang="zh-CN" altLang="en-US" b="1" dirty="0">
                <a:solidFill>
                  <a:srgbClr val="FF0000"/>
                </a:solidFill>
              </a:rPr>
              <a:t>*</a:t>
            </a:r>
            <a:r>
              <a:rPr lang="en-US" altLang="zh-CN" b="1" dirty="0">
                <a:solidFill>
                  <a:srgbClr val="FF0000"/>
                </a:solidFill>
              </a:rPr>
              <a:t>50mm</a:t>
            </a:r>
            <a:r>
              <a:rPr lang="zh-CN" altLang="en-US" b="1" dirty="0">
                <a:solidFill>
                  <a:srgbClr val="FF0000"/>
                </a:solidFill>
              </a:rPr>
              <a:t>，可探讨</a:t>
            </a:r>
          </a:p>
        </p:txBody>
      </p:sp>
      <p:sp>
        <p:nvSpPr>
          <p:cNvPr id="103" name="文本框 102">
            <a:extLst>
              <a:ext uri="{FF2B5EF4-FFF2-40B4-BE49-F238E27FC236}">
                <a16:creationId xmlns:a16="http://schemas.microsoft.com/office/drawing/2014/main" id="{DED21829-DB31-4948-A250-7562BABD4EA7}"/>
              </a:ext>
            </a:extLst>
          </p:cNvPr>
          <p:cNvSpPr txBox="1"/>
          <p:nvPr/>
        </p:nvSpPr>
        <p:spPr>
          <a:xfrm flipH="1">
            <a:off x="4376501" y="213968"/>
            <a:ext cx="868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/>
              <a:t>正面</a:t>
            </a:r>
          </a:p>
        </p:txBody>
      </p:sp>
      <p:sp>
        <p:nvSpPr>
          <p:cNvPr id="104" name="文本框 103">
            <a:extLst>
              <a:ext uri="{FF2B5EF4-FFF2-40B4-BE49-F238E27FC236}">
                <a16:creationId xmlns:a16="http://schemas.microsoft.com/office/drawing/2014/main" id="{7A7C0501-5CB6-48D5-B9D2-77E86868D1C8}"/>
              </a:ext>
            </a:extLst>
          </p:cNvPr>
          <p:cNvSpPr txBox="1"/>
          <p:nvPr/>
        </p:nvSpPr>
        <p:spPr>
          <a:xfrm flipH="1">
            <a:off x="1511129" y="4526176"/>
            <a:ext cx="324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FF0000"/>
                </a:solidFill>
              </a:rPr>
              <a:t>各接口和接插件位置，可探讨</a:t>
            </a:r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id="{E2D26AB6-AFF3-4496-AC52-B823BE310023}"/>
              </a:ext>
            </a:extLst>
          </p:cNvPr>
          <p:cNvSpPr txBox="1"/>
          <p:nvPr/>
        </p:nvSpPr>
        <p:spPr>
          <a:xfrm>
            <a:off x="6429829" y="625546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600" dirty="0"/>
              <a:t>https://detail.1688.com/offer/610413559407.html</a:t>
            </a:r>
          </a:p>
        </p:txBody>
      </p:sp>
    </p:spTree>
    <p:extLst>
      <p:ext uri="{BB962C8B-B14F-4D97-AF65-F5344CB8AC3E}">
        <p14:creationId xmlns:p14="http://schemas.microsoft.com/office/powerpoint/2010/main" val="321585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5D5D58-ECC3-458D-85D0-6F80B2212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51" y="422711"/>
            <a:ext cx="10103656" cy="424732"/>
          </a:xfrm>
        </p:spPr>
        <p:txBody>
          <a:bodyPr/>
          <a:lstStyle/>
          <a:p>
            <a:r>
              <a:rPr lang="zh-CN" altLang="en-US" dirty="0"/>
              <a:t>软件设计需求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1ED0E6-EC0A-401C-A973-93E6E8760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CN" altLang="en-US" dirty="0"/>
              <a:t>实现以下功能模块，客户自行调用：</a:t>
            </a:r>
            <a:endParaRPr lang="en-US" altLang="zh-CN" dirty="0"/>
          </a:p>
          <a:p>
            <a:pPr marL="734695" lvl="1" indent="-457200">
              <a:buFont typeface="+mj-lt"/>
              <a:buAutoNum type="arabicPeriod"/>
            </a:pPr>
            <a:r>
              <a:rPr lang="en-US" altLang="zh-CN" dirty="0"/>
              <a:t>Delay</a:t>
            </a:r>
            <a:r>
              <a:rPr lang="zh-CN" altLang="en-US" dirty="0"/>
              <a:t>延时函数</a:t>
            </a:r>
            <a:endParaRPr lang="en-US" altLang="zh-CN" dirty="0"/>
          </a:p>
          <a:p>
            <a:pPr marL="734695" lvl="1" indent="-457200">
              <a:buFont typeface="+mj-lt"/>
              <a:buAutoNum type="arabicPeriod"/>
            </a:pPr>
            <a:r>
              <a:rPr lang="en-US" altLang="zh-CN" dirty="0"/>
              <a:t>5</a:t>
            </a:r>
            <a:r>
              <a:rPr lang="zh-CN" altLang="en-US" dirty="0"/>
              <a:t>个串口的初始化</a:t>
            </a:r>
            <a:r>
              <a:rPr lang="en-US" altLang="zh-CN" dirty="0" err="1"/>
              <a:t>init</a:t>
            </a:r>
            <a:r>
              <a:rPr lang="zh-CN" altLang="en-US" dirty="0"/>
              <a:t>（）函数，可自定义波特率；</a:t>
            </a:r>
            <a:endParaRPr lang="en-US" altLang="zh-CN" dirty="0"/>
          </a:p>
          <a:p>
            <a:pPr marL="734695" lvl="1" indent="-457200">
              <a:buFont typeface="+mj-lt"/>
              <a:buAutoNum type="arabicPeriod"/>
            </a:pPr>
            <a:r>
              <a:rPr lang="en-US" altLang="zh-CN" dirty="0"/>
              <a:t>5</a:t>
            </a:r>
            <a:r>
              <a:rPr lang="zh-CN" altLang="en-US" dirty="0"/>
              <a:t>个串口的中断接收函数及例程</a:t>
            </a:r>
            <a:endParaRPr lang="en-US" altLang="zh-CN" dirty="0"/>
          </a:p>
          <a:p>
            <a:pPr marL="734695" lvl="1" indent="-457200">
              <a:buFont typeface="+mj-lt"/>
              <a:buAutoNum type="arabicPeriod"/>
            </a:pPr>
            <a:r>
              <a:rPr lang="en-US" altLang="zh-CN" dirty="0"/>
              <a:t>5</a:t>
            </a:r>
            <a:r>
              <a:rPr lang="zh-CN" altLang="en-US" dirty="0"/>
              <a:t>个串口的发送函数及例程</a:t>
            </a:r>
            <a:endParaRPr lang="en-US" altLang="zh-CN" dirty="0"/>
          </a:p>
          <a:p>
            <a:pPr marL="734695" lvl="1" indent="-457200">
              <a:buFont typeface="+mj-lt"/>
              <a:buAutoNum type="arabicPeriod"/>
            </a:pPr>
            <a:r>
              <a:rPr lang="en-US" altLang="zh-CN" dirty="0"/>
              <a:t>LED</a:t>
            </a:r>
            <a:r>
              <a:rPr lang="zh-CN" altLang="en-US" dirty="0"/>
              <a:t>状态灯的初始化和</a:t>
            </a:r>
            <a:r>
              <a:rPr lang="en-US" altLang="zh-CN" dirty="0"/>
              <a:t>on off</a:t>
            </a:r>
            <a:r>
              <a:rPr lang="zh-CN" altLang="en-US" dirty="0"/>
              <a:t>函数</a:t>
            </a:r>
            <a:endParaRPr lang="en-US" altLang="zh-CN" dirty="0"/>
          </a:p>
          <a:p>
            <a:pPr marL="734695" lvl="1" indent="-457200">
              <a:buFont typeface="+mj-lt"/>
              <a:buAutoNum type="arabicPeriod"/>
            </a:pPr>
            <a:r>
              <a:rPr lang="zh-CN" altLang="en-US" dirty="0"/>
              <a:t>连接到蓝牙模块的</a:t>
            </a:r>
            <a:r>
              <a:rPr lang="en-US" altLang="zh-CN" dirty="0"/>
              <a:t>IO</a:t>
            </a:r>
            <a:r>
              <a:rPr lang="zh-CN" altLang="en-US" dirty="0"/>
              <a:t>口的初始化函数和电平控制函数</a:t>
            </a:r>
            <a:endParaRPr lang="en-US" altLang="zh-CN" dirty="0"/>
          </a:p>
          <a:p>
            <a:pPr marL="734695" lvl="1" indent="-457200">
              <a:buFont typeface="+mj-lt"/>
              <a:buAutoNum type="arabicPeriod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4561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sz="11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253</Words>
  <Application>Microsoft Office PowerPoint</Application>
  <PresentationFormat>宽屏</PresentationFormat>
  <Paragraphs>52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等线</vt:lpstr>
      <vt:lpstr>等线 Light</vt:lpstr>
      <vt:lpstr>方正兰亭黑_GBK</vt:lpstr>
      <vt:lpstr>Microsoft YaHei</vt:lpstr>
      <vt:lpstr>Microsoft YaHei</vt:lpstr>
      <vt:lpstr>Arial</vt:lpstr>
      <vt:lpstr>Office 主题​​</vt:lpstr>
      <vt:lpstr>硬件设计需求</vt:lpstr>
      <vt:lpstr>PowerPoint 演示文稿</vt:lpstr>
      <vt:lpstr>软件设计需求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 珍</dc:creator>
  <cp:lastModifiedBy>小军 王</cp:lastModifiedBy>
  <cp:revision>40</cp:revision>
  <dcterms:created xsi:type="dcterms:W3CDTF">2020-03-23T01:34:55Z</dcterms:created>
  <dcterms:modified xsi:type="dcterms:W3CDTF">2021-09-17T08:07:30Z</dcterms:modified>
</cp:coreProperties>
</file>